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9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93" r:id="rId12"/>
    <p:sldId id="264" r:id="rId13"/>
    <p:sldId id="296" r:id="rId14"/>
    <p:sldId id="290" r:id="rId15"/>
    <p:sldId id="273" r:id="rId16"/>
    <p:sldId id="276" r:id="rId17"/>
    <p:sldId id="274" r:id="rId18"/>
    <p:sldId id="291" r:id="rId19"/>
    <p:sldId id="277" r:id="rId20"/>
    <p:sldId id="289" r:id="rId21"/>
    <p:sldId id="282" r:id="rId22"/>
    <p:sldId id="283" r:id="rId23"/>
    <p:sldId id="284" r:id="rId24"/>
    <p:sldId id="285" r:id="rId25"/>
    <p:sldId id="286" r:id="rId26"/>
    <p:sldId id="297" r:id="rId27"/>
    <p:sldId id="275" r:id="rId28"/>
    <p:sldId id="279" r:id="rId29"/>
    <p:sldId id="278" r:id="rId30"/>
    <p:sldId id="280" r:id="rId31"/>
    <p:sldId id="281" r:id="rId32"/>
    <p:sldId id="287" r:id="rId33"/>
    <p:sldId id="288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208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oortgat/Box%20Sync/Teaching/5194_2022/Labs/Devin/Central_Ohio_Precipitation_Isotopic_Composition_2012_2018_HydroSha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oortgat/Box%20Sync/Teaching/5194_2022/Labs/Devin/Central_Ohio_Precipitation_Isotopic_Composition_2012_2018_HydroSha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oortgat/Box%20Sync/Teaching/5194_2022/Labs/Devin/Central_Ohio_Precipitation_Isotopic_Composition_2012_2018_HydroSha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Isotope ratios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 δ2H [‰]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12700">
                <a:solidFill>
                  <a:srgbClr val="FF0000"/>
                </a:solidFill>
              </a:ln>
              <a:effectLst/>
            </c:spPr>
          </c:marker>
          <c:xVal>
            <c:numRef>
              <c:f>Sheet1!$F$5:$F$300</c:f>
              <c:numCache>
                <c:formatCode>0.00</c:formatCode>
                <c:ptCount val="296"/>
                <c:pt idx="0">
                  <c:v>-9.5366054710099171</c:v>
                </c:pt>
                <c:pt idx="1">
                  <c:v>-15.225769159270044</c:v>
                </c:pt>
                <c:pt idx="2">
                  <c:v>-9.1193744749152419</c:v>
                </c:pt>
                <c:pt idx="3">
                  <c:v>-12.930548284188287</c:v>
                </c:pt>
                <c:pt idx="4">
                  <c:v>-13.25557082069462</c:v>
                </c:pt>
                <c:pt idx="5">
                  <c:v>-16.608478436459215</c:v>
                </c:pt>
                <c:pt idx="6">
                  <c:v>-11.779664645076501</c:v>
                </c:pt>
                <c:pt idx="7">
                  <c:v>-10.705625564307242</c:v>
                </c:pt>
                <c:pt idx="8">
                  <c:v>-2.4630056964812641</c:v>
                </c:pt>
                <c:pt idx="9">
                  <c:v>-8.2812828377694157</c:v>
                </c:pt>
                <c:pt idx="10">
                  <c:v>-4.0898557274224565</c:v>
                </c:pt>
                <c:pt idx="11">
                  <c:v>-4.8512452886407322</c:v>
                </c:pt>
                <c:pt idx="12">
                  <c:v>-11.938337759063483</c:v>
                </c:pt>
                <c:pt idx="13">
                  <c:v>-7.7368256388985639</c:v>
                </c:pt>
                <c:pt idx="14">
                  <c:v>-9.2445395784341233</c:v>
                </c:pt>
                <c:pt idx="15">
                  <c:v>-12.303142377001876</c:v>
                </c:pt>
                <c:pt idx="16">
                  <c:v>-6.0153842998409077</c:v>
                </c:pt>
                <c:pt idx="17">
                  <c:v>-15.798681675375065</c:v>
                </c:pt>
                <c:pt idx="18">
                  <c:v>-7.8866284636535102</c:v>
                </c:pt>
                <c:pt idx="19">
                  <c:v>-9.3448382706975419</c:v>
                </c:pt>
                <c:pt idx="20">
                  <c:v>-11.024722105913163</c:v>
                </c:pt>
                <c:pt idx="21">
                  <c:v>-13.399786780004433</c:v>
                </c:pt>
                <c:pt idx="22">
                  <c:v>-7.210291664174477</c:v>
                </c:pt>
                <c:pt idx="23">
                  <c:v>-10.989645747751856</c:v>
                </c:pt>
                <c:pt idx="24">
                  <c:v>-8.7057302015586249</c:v>
                </c:pt>
                <c:pt idx="25">
                  <c:v>-3.8823830405777233</c:v>
                </c:pt>
                <c:pt idx="26">
                  <c:v>-0.80808104004316195</c:v>
                </c:pt>
                <c:pt idx="27">
                  <c:v>-5.1370346007766887</c:v>
                </c:pt>
                <c:pt idx="28">
                  <c:v>-3.0779111799132091</c:v>
                </c:pt>
                <c:pt idx="29">
                  <c:v>-1.3322662499871547</c:v>
                </c:pt>
                <c:pt idx="30">
                  <c:v>-5.0279847774623265</c:v>
                </c:pt>
                <c:pt idx="31">
                  <c:v>-2.3945495540371926</c:v>
                </c:pt>
                <c:pt idx="32">
                  <c:v>-7.0198921537581436</c:v>
                </c:pt>
                <c:pt idx="33">
                  <c:v>-8.450035791674182</c:v>
                </c:pt>
                <c:pt idx="34">
                  <c:v>-5.3409430390086818</c:v>
                </c:pt>
                <c:pt idx="35">
                  <c:v>-6.1344626840117797</c:v>
                </c:pt>
                <c:pt idx="36">
                  <c:v>-6.1445091583907221</c:v>
                </c:pt>
                <c:pt idx="37">
                  <c:v>-7.7039180107709928</c:v>
                </c:pt>
                <c:pt idx="38">
                  <c:v>-2.8362786561930391</c:v>
                </c:pt>
                <c:pt idx="39">
                  <c:v>-4.4295024711170701</c:v>
                </c:pt>
                <c:pt idx="40">
                  <c:v>-7.5603750543761929</c:v>
                </c:pt>
                <c:pt idx="41">
                  <c:v>-5.9768935984067806</c:v>
                </c:pt>
                <c:pt idx="42">
                  <c:v>-3.1871596329803551</c:v>
                </c:pt>
                <c:pt idx="43">
                  <c:v>-6.9047676068298012</c:v>
                </c:pt>
                <c:pt idx="44">
                  <c:v>-7.5344604281089769</c:v>
                </c:pt>
                <c:pt idx="45">
                  <c:v>-8.0268377292283919</c:v>
                </c:pt>
                <c:pt idx="46">
                  <c:v>-4.3239869617976039</c:v>
                </c:pt>
                <c:pt idx="47">
                  <c:v>-8.7255899734684661</c:v>
                </c:pt>
                <c:pt idx="48">
                  <c:v>-5.879973853034369</c:v>
                </c:pt>
                <c:pt idx="49">
                  <c:v>-7.7252256526341796</c:v>
                </c:pt>
                <c:pt idx="50">
                  <c:v>-7.6857472068424251</c:v>
                </c:pt>
                <c:pt idx="51">
                  <c:v>-8.9205380846534599</c:v>
                </c:pt>
                <c:pt idx="52">
                  <c:v>-7.7924263305002466</c:v>
                </c:pt>
                <c:pt idx="53">
                  <c:v>-12.904715246602418</c:v>
                </c:pt>
                <c:pt idx="54">
                  <c:v>-5.2053646966232083</c:v>
                </c:pt>
                <c:pt idx="55">
                  <c:v>-8.5456368974726313</c:v>
                </c:pt>
                <c:pt idx="56">
                  <c:v>-9.6702126988133958</c:v>
                </c:pt>
                <c:pt idx="57">
                  <c:v>-1.5439945780339874</c:v>
                </c:pt>
                <c:pt idx="58">
                  <c:v>-3.7881575472857394</c:v>
                </c:pt>
                <c:pt idx="59">
                  <c:v>-6.6131860200629005</c:v>
                </c:pt>
                <c:pt idx="60">
                  <c:v>-5.2186792751089826</c:v>
                </c:pt>
                <c:pt idx="61">
                  <c:v>-5.7505610978052424</c:v>
                </c:pt>
                <c:pt idx="62">
                  <c:v>-5.9344791029698714</c:v>
                </c:pt>
                <c:pt idx="63">
                  <c:v>-5.6540428252611203</c:v>
                </c:pt>
                <c:pt idx="64">
                  <c:v>2.0868848052595181</c:v>
                </c:pt>
                <c:pt idx="65">
                  <c:v>-3.8239437451828824</c:v>
                </c:pt>
                <c:pt idx="66">
                  <c:v>-3.5353824480146185</c:v>
                </c:pt>
                <c:pt idx="67">
                  <c:v>-4.8368702262164947</c:v>
                </c:pt>
                <c:pt idx="68">
                  <c:v>-4.2847959042407879</c:v>
                </c:pt>
                <c:pt idx="69">
                  <c:v>-3.0327171120759551</c:v>
                </c:pt>
                <c:pt idx="70">
                  <c:v>-4.8564455724624924</c:v>
                </c:pt>
                <c:pt idx="71">
                  <c:v>-5.0336148454484126</c:v>
                </c:pt>
                <c:pt idx="72">
                  <c:v>-2.4323547197256477</c:v>
                </c:pt>
                <c:pt idx="73">
                  <c:v>-2.1374866003608357</c:v>
                </c:pt>
                <c:pt idx="74">
                  <c:v>-3.1412785969188555</c:v>
                </c:pt>
                <c:pt idx="75">
                  <c:v>-5.7639226739121971</c:v>
                </c:pt>
                <c:pt idx="76">
                  <c:v>-10.716926715226233</c:v>
                </c:pt>
                <c:pt idx="77">
                  <c:v>4.0599999999999996</c:v>
                </c:pt>
                <c:pt idx="78">
                  <c:v>-2.3290263413498935</c:v>
                </c:pt>
                <c:pt idx="79">
                  <c:v>-3.5583256107102614</c:v>
                </c:pt>
                <c:pt idx="80">
                  <c:v>-6.493035790203721</c:v>
                </c:pt>
                <c:pt idx="81">
                  <c:v>-4.1108164332835049</c:v>
                </c:pt>
                <c:pt idx="82">
                  <c:v>-6.1770994189686936</c:v>
                </c:pt>
                <c:pt idx="83">
                  <c:v>-3.8281782483069398</c:v>
                </c:pt>
                <c:pt idx="84">
                  <c:v>-7.7654854516808776</c:v>
                </c:pt>
                <c:pt idx="85">
                  <c:v>-10.440397413052596</c:v>
                </c:pt>
                <c:pt idx="86">
                  <c:v>-10.472647591504472</c:v>
                </c:pt>
                <c:pt idx="87">
                  <c:v>-4.797881593668059</c:v>
                </c:pt>
                <c:pt idx="88">
                  <c:v>-2.2004321984835378</c:v>
                </c:pt>
                <c:pt idx="89">
                  <c:v>-3.4901489547964091</c:v>
                </c:pt>
                <c:pt idx="90">
                  <c:v>-2.4002001945672018</c:v>
                </c:pt>
                <c:pt idx="91">
                  <c:v>-3.3961674165405524</c:v>
                </c:pt>
                <c:pt idx="92">
                  <c:v>-4.3754108145255408</c:v>
                </c:pt>
                <c:pt idx="93">
                  <c:v>-2.8795584855306982</c:v>
                </c:pt>
                <c:pt idx="94">
                  <c:v>-4.5662012751442687</c:v>
                </c:pt>
                <c:pt idx="95">
                  <c:v>-3.9772311832432292</c:v>
                </c:pt>
                <c:pt idx="96">
                  <c:v>-3.306589896600423</c:v>
                </c:pt>
                <c:pt idx="97">
                  <c:v>-6.9851707104604213</c:v>
                </c:pt>
                <c:pt idx="98">
                  <c:v>-7.1849776446386944</c:v>
                </c:pt>
                <c:pt idx="99">
                  <c:v>-6.0103043748430691</c:v>
                </c:pt>
                <c:pt idx="100">
                  <c:v>-5.2698483752945773</c:v>
                </c:pt>
                <c:pt idx="101">
                  <c:v>-3.6568740609519415</c:v>
                </c:pt>
                <c:pt idx="102">
                  <c:v>-2.1361573470932105</c:v>
                </c:pt>
                <c:pt idx="103">
                  <c:v>-4.1931950990591407</c:v>
                </c:pt>
                <c:pt idx="104">
                  <c:v>-3.3074277532366927</c:v>
                </c:pt>
                <c:pt idx="105">
                  <c:v>-6.1770859083484941</c:v>
                </c:pt>
                <c:pt idx="106">
                  <c:v>-2.5639189304580436</c:v>
                </c:pt>
                <c:pt idx="107">
                  <c:v>-5.3567652890520856</c:v>
                </c:pt>
                <c:pt idx="108">
                  <c:v>-4.4552235297681451</c:v>
                </c:pt>
                <c:pt idx="109">
                  <c:v>-3.0669604645564044</c:v>
                </c:pt>
                <c:pt idx="110">
                  <c:v>-9.3622669849951787</c:v>
                </c:pt>
                <c:pt idx="111">
                  <c:v>-5.5668899879115017</c:v>
                </c:pt>
                <c:pt idx="112">
                  <c:v>-4.8679789563334364</c:v>
                </c:pt>
                <c:pt idx="113">
                  <c:v>-5.928656283991673</c:v>
                </c:pt>
                <c:pt idx="114">
                  <c:v>-3.6517713747000329</c:v>
                </c:pt>
                <c:pt idx="115">
                  <c:v>-4.3064746773405922</c:v>
                </c:pt>
                <c:pt idx="116">
                  <c:v>-4.5790027181014858</c:v>
                </c:pt>
                <c:pt idx="117">
                  <c:v>-5.2383196062441648</c:v>
                </c:pt>
                <c:pt idx="118">
                  <c:v>-3.5694847461461725</c:v>
                </c:pt>
                <c:pt idx="119">
                  <c:v>-4.6852147873586638</c:v>
                </c:pt>
                <c:pt idx="120">
                  <c:v>-6.3861723284821927</c:v>
                </c:pt>
                <c:pt idx="121">
                  <c:v>-2.018726680595285</c:v>
                </c:pt>
                <c:pt idx="122">
                  <c:v>-4.8142699961473951</c:v>
                </c:pt>
                <c:pt idx="123">
                  <c:v>-6.3484273514356682</c:v>
                </c:pt>
                <c:pt idx="124">
                  <c:v>-3.5046851160967769</c:v>
                </c:pt>
                <c:pt idx="125">
                  <c:v>-5.6560738506069201</c:v>
                </c:pt>
                <c:pt idx="126">
                  <c:v>-5.958351434275146</c:v>
                </c:pt>
                <c:pt idx="127">
                  <c:v>-4.9983435324521217</c:v>
                </c:pt>
                <c:pt idx="128">
                  <c:v>-4.2639097961442252</c:v>
                </c:pt>
                <c:pt idx="129">
                  <c:v>-3.8174735385702565</c:v>
                </c:pt>
                <c:pt idx="130">
                  <c:v>-5.4779486959782657</c:v>
                </c:pt>
                <c:pt idx="131">
                  <c:v>-2.6408700322280581</c:v>
                </c:pt>
                <c:pt idx="132">
                  <c:v>-4.1667033377452682</c:v>
                </c:pt>
                <c:pt idx="133">
                  <c:v>-0.91282903843347496</c:v>
                </c:pt>
                <c:pt idx="134">
                  <c:v>-9.2116387711375971</c:v>
                </c:pt>
                <c:pt idx="135">
                  <c:v>-9.832793468227166</c:v>
                </c:pt>
                <c:pt idx="136">
                  <c:v>-2.7607739721354809</c:v>
                </c:pt>
                <c:pt idx="137">
                  <c:v>-3.7769614820772723</c:v>
                </c:pt>
                <c:pt idx="138">
                  <c:v>-3.0153103426411323</c:v>
                </c:pt>
                <c:pt idx="139">
                  <c:v>-5.0087706674185624</c:v>
                </c:pt>
                <c:pt idx="140">
                  <c:v>-5.1460454224939234</c:v>
                </c:pt>
                <c:pt idx="141">
                  <c:v>-0.77259160277346828</c:v>
                </c:pt>
                <c:pt idx="142">
                  <c:v>-3.7589976138029044</c:v>
                </c:pt>
                <c:pt idx="143">
                  <c:v>-6.1529717211001502</c:v>
                </c:pt>
                <c:pt idx="144">
                  <c:v>-12.719463634062127</c:v>
                </c:pt>
                <c:pt idx="145">
                  <c:v>-13.071371262071612</c:v>
                </c:pt>
                <c:pt idx="146">
                  <c:v>-9.7188348546757659</c:v>
                </c:pt>
                <c:pt idx="147">
                  <c:v>-7.1015531876194817</c:v>
                </c:pt>
                <c:pt idx="148">
                  <c:v>-7.4769860814858724</c:v>
                </c:pt>
                <c:pt idx="149">
                  <c:v>-11.202736776145802</c:v>
                </c:pt>
                <c:pt idx="150">
                  <c:v>-7.6750302891867417</c:v>
                </c:pt>
                <c:pt idx="151">
                  <c:v>-14.293504608281395</c:v>
                </c:pt>
                <c:pt idx="152">
                  <c:v>-9.4348038958766516</c:v>
                </c:pt>
                <c:pt idx="153">
                  <c:v>-6.9535417340839523</c:v>
                </c:pt>
                <c:pt idx="154">
                  <c:v>-5.8792320067848447</c:v>
                </c:pt>
                <c:pt idx="155">
                  <c:v>-14.541446899536394</c:v>
                </c:pt>
                <c:pt idx="156">
                  <c:v>-11.960229040746615</c:v>
                </c:pt>
                <c:pt idx="157">
                  <c:v>-15.441980067786288</c:v>
                </c:pt>
                <c:pt idx="158">
                  <c:v>-15.302128734111037</c:v>
                </c:pt>
                <c:pt idx="159">
                  <c:v>-5.2048983194430258</c:v>
                </c:pt>
                <c:pt idx="160">
                  <c:v>-17.484618695192133</c:v>
                </c:pt>
                <c:pt idx="161">
                  <c:v>-8.3633243594031654</c:v>
                </c:pt>
                <c:pt idx="162">
                  <c:v>-10.97632859855527</c:v>
                </c:pt>
                <c:pt idx="163">
                  <c:v>-6.4500747332234907</c:v>
                </c:pt>
                <c:pt idx="164">
                  <c:v>-10.343683179021248</c:v>
                </c:pt>
                <c:pt idx="165">
                  <c:v>-5.4267368484887495</c:v>
                </c:pt>
                <c:pt idx="166">
                  <c:v>-9.9084252803084496</c:v>
                </c:pt>
                <c:pt idx="167">
                  <c:v>-30.907299383981691</c:v>
                </c:pt>
                <c:pt idx="168">
                  <c:v>-25.566778826653728</c:v>
                </c:pt>
                <c:pt idx="169">
                  <c:v>-22.11633678550416</c:v>
                </c:pt>
                <c:pt idx="170">
                  <c:v>-10.140126155047378</c:v>
                </c:pt>
                <c:pt idx="171">
                  <c:v>-16.252951305399542</c:v>
                </c:pt>
                <c:pt idx="172">
                  <c:v>-21.238439564702084</c:v>
                </c:pt>
                <c:pt idx="173">
                  <c:v>-11.436358236058441</c:v>
                </c:pt>
                <c:pt idx="174">
                  <c:v>-19.322503312655158</c:v>
                </c:pt>
                <c:pt idx="175">
                  <c:v>-4.8383465445007552</c:v>
                </c:pt>
                <c:pt idx="176">
                  <c:v>-14.322449774225269</c:v>
                </c:pt>
                <c:pt idx="177">
                  <c:v>-17.876722706584811</c:v>
                </c:pt>
                <c:pt idx="178">
                  <c:v>-25.752697420224514</c:v>
                </c:pt>
                <c:pt idx="179">
                  <c:v>-17.181990900215162</c:v>
                </c:pt>
                <c:pt idx="180">
                  <c:v>-15.590496235721959</c:v>
                </c:pt>
                <c:pt idx="181">
                  <c:v>-4.5781162028160827</c:v>
                </c:pt>
                <c:pt idx="182">
                  <c:v>-17.60781945494368</c:v>
                </c:pt>
                <c:pt idx="183">
                  <c:v>-13.462516373547835</c:v>
                </c:pt>
                <c:pt idx="184">
                  <c:v>-9.2098909337547834</c:v>
                </c:pt>
                <c:pt idx="185">
                  <c:v>-15.398781683730977</c:v>
                </c:pt>
                <c:pt idx="186">
                  <c:v>-6.1003500414206169</c:v>
                </c:pt>
                <c:pt idx="187">
                  <c:v>-10.849267269446159</c:v>
                </c:pt>
                <c:pt idx="188">
                  <c:v>-4.5787207496697766</c:v>
                </c:pt>
                <c:pt idx="189">
                  <c:v>-6.4430580611846198</c:v>
                </c:pt>
                <c:pt idx="190">
                  <c:v>-7.47611718619385</c:v>
                </c:pt>
                <c:pt idx="191">
                  <c:v>-4.8745274081324554</c:v>
                </c:pt>
                <c:pt idx="192">
                  <c:v>-4.6307451610697603</c:v>
                </c:pt>
                <c:pt idx="193">
                  <c:v>-1.3575225511182167</c:v>
                </c:pt>
                <c:pt idx="194">
                  <c:v>-3.2961450602343341</c:v>
                </c:pt>
                <c:pt idx="195">
                  <c:v>-1.7187520889297305</c:v>
                </c:pt>
                <c:pt idx="196">
                  <c:v>-6.09744642857311</c:v>
                </c:pt>
                <c:pt idx="197">
                  <c:v>-9.4135576202589917</c:v>
                </c:pt>
                <c:pt idx="198">
                  <c:v>-7.8701502742878588</c:v>
                </c:pt>
                <c:pt idx="199">
                  <c:v>-1.7303554362080513</c:v>
                </c:pt>
                <c:pt idx="200">
                  <c:v>-2.4444932700925857</c:v>
                </c:pt>
                <c:pt idx="201">
                  <c:v>-4.167493843952963</c:v>
                </c:pt>
                <c:pt idx="202">
                  <c:v>-5.5435884286673254</c:v>
                </c:pt>
                <c:pt idx="203">
                  <c:v>-3.9064176231702525</c:v>
                </c:pt>
                <c:pt idx="204">
                  <c:v>-1.5330657014252049</c:v>
                </c:pt>
                <c:pt idx="205">
                  <c:v>-8.508411496090952</c:v>
                </c:pt>
                <c:pt idx="206">
                  <c:v>-9.2080448555568619</c:v>
                </c:pt>
                <c:pt idx="207">
                  <c:v>-8.8339020404066293</c:v>
                </c:pt>
                <c:pt idx="208">
                  <c:v>-0.2813810222930061</c:v>
                </c:pt>
                <c:pt idx="209">
                  <c:v>-4.2200005767923665</c:v>
                </c:pt>
                <c:pt idx="210">
                  <c:v>-5.8674556745760524</c:v>
                </c:pt>
                <c:pt idx="211">
                  <c:v>-7.0763718249644949</c:v>
                </c:pt>
                <c:pt idx="212">
                  <c:v>-8.9860451944838147</c:v>
                </c:pt>
                <c:pt idx="213">
                  <c:v>-11.992142915842127</c:v>
                </c:pt>
                <c:pt idx="214">
                  <c:v>-2.6801358952740695</c:v>
                </c:pt>
                <c:pt idx="215">
                  <c:v>-7.5322232549917576</c:v>
                </c:pt>
                <c:pt idx="216">
                  <c:v>-5.672038411418419</c:v>
                </c:pt>
                <c:pt idx="217">
                  <c:v>-6.061662516223131</c:v>
                </c:pt>
                <c:pt idx="218">
                  <c:v>-6.5607738334654213</c:v>
                </c:pt>
                <c:pt idx="219">
                  <c:v>-11.870487399952948</c:v>
                </c:pt>
                <c:pt idx="220">
                  <c:v>-6.7019914710901149</c:v>
                </c:pt>
                <c:pt idx="221">
                  <c:v>-9.5138147474176407</c:v>
                </c:pt>
                <c:pt idx="222">
                  <c:v>-9.4584762276830094</c:v>
                </c:pt>
                <c:pt idx="223">
                  <c:v>-3.005677287252047</c:v>
                </c:pt>
                <c:pt idx="224">
                  <c:v>-3.1536407120446852</c:v>
                </c:pt>
                <c:pt idx="225">
                  <c:v>-4.497900895591461</c:v>
                </c:pt>
                <c:pt idx="226">
                  <c:v>-4.7037551539642397</c:v>
                </c:pt>
                <c:pt idx="227">
                  <c:v>-4.5811988901163874</c:v>
                </c:pt>
                <c:pt idx="228">
                  <c:v>-2.2302325310473119</c:v>
                </c:pt>
                <c:pt idx="229">
                  <c:v>0.31208170860733875</c:v>
                </c:pt>
                <c:pt idx="230">
                  <c:v>-1.6511887958845359</c:v>
                </c:pt>
                <c:pt idx="231">
                  <c:v>-5.9188967478970076</c:v>
                </c:pt>
                <c:pt idx="232">
                  <c:v>-6.6965400590497293</c:v>
                </c:pt>
                <c:pt idx="233">
                  <c:v>-6.6036103981695398</c:v>
                </c:pt>
                <c:pt idx="234">
                  <c:v>-6.0393098616758047</c:v>
                </c:pt>
                <c:pt idx="235">
                  <c:v>-10.166096507993538</c:v>
                </c:pt>
                <c:pt idx="236">
                  <c:v>-7.7897548490996416</c:v>
                </c:pt>
                <c:pt idx="237">
                  <c:v>-9.2063452494639666</c:v>
                </c:pt>
                <c:pt idx="238">
                  <c:v>-11.777422015433102</c:v>
                </c:pt>
                <c:pt idx="239">
                  <c:v>-6.6223680505340123</c:v>
                </c:pt>
                <c:pt idx="240">
                  <c:v>-2.2224581092769435</c:v>
                </c:pt>
                <c:pt idx="241">
                  <c:v>-7.8745210574184092</c:v>
                </c:pt>
                <c:pt idx="242">
                  <c:v>-7.027651205011491</c:v>
                </c:pt>
                <c:pt idx="243">
                  <c:v>-5.9653984567107869</c:v>
                </c:pt>
                <c:pt idx="244">
                  <c:v>-7.2869504599913224</c:v>
                </c:pt>
                <c:pt idx="245">
                  <c:v>-5.9795461343729244</c:v>
                </c:pt>
                <c:pt idx="246">
                  <c:v>-20.927654795243072</c:v>
                </c:pt>
                <c:pt idx="247">
                  <c:v>-9.4348726408018688</c:v>
                </c:pt>
                <c:pt idx="248">
                  <c:v>-17.733165965001916</c:v>
                </c:pt>
                <c:pt idx="249">
                  <c:v>-4.1533467517615641</c:v>
                </c:pt>
                <c:pt idx="250">
                  <c:v>-17.172598050385751</c:v>
                </c:pt>
                <c:pt idx="251">
                  <c:v>-25.320865116253152</c:v>
                </c:pt>
                <c:pt idx="252">
                  <c:v>-15.892315570273691</c:v>
                </c:pt>
                <c:pt idx="253">
                  <c:v>-25.145390853086361</c:v>
                </c:pt>
                <c:pt idx="254">
                  <c:v>-8.7090071270375393</c:v>
                </c:pt>
                <c:pt idx="255">
                  <c:v>-16.885779077797132</c:v>
                </c:pt>
                <c:pt idx="256">
                  <c:v>-7.8613350277372644</c:v>
                </c:pt>
                <c:pt idx="257">
                  <c:v>-7.4264106023000309</c:v>
                </c:pt>
                <c:pt idx="258">
                  <c:v>-14.66758805360837</c:v>
                </c:pt>
                <c:pt idx="259">
                  <c:v>-6.3297908314968812</c:v>
                </c:pt>
                <c:pt idx="260">
                  <c:v>-5.5916998890276712</c:v>
                </c:pt>
                <c:pt idx="261">
                  <c:v>-6.3645454362770844</c:v>
                </c:pt>
                <c:pt idx="262">
                  <c:v>-8.4647548503164796</c:v>
                </c:pt>
                <c:pt idx="263">
                  <c:v>-3.2042642131486082E-2</c:v>
                </c:pt>
                <c:pt idx="264">
                  <c:v>-4.8318131979654479</c:v>
                </c:pt>
                <c:pt idx="265">
                  <c:v>-18.6555929973266</c:v>
                </c:pt>
                <c:pt idx="266">
                  <c:v>-6.2860780159438523</c:v>
                </c:pt>
                <c:pt idx="267">
                  <c:v>-5.6354112540532519E-2</c:v>
                </c:pt>
                <c:pt idx="268">
                  <c:v>-5.132017464911228</c:v>
                </c:pt>
                <c:pt idx="269">
                  <c:v>-5.4981438799780902</c:v>
                </c:pt>
                <c:pt idx="270">
                  <c:v>-13.250523130650169</c:v>
                </c:pt>
                <c:pt idx="271">
                  <c:v>-1.695201394924158</c:v>
                </c:pt>
                <c:pt idx="272">
                  <c:v>-4.3885063893628029</c:v>
                </c:pt>
                <c:pt idx="273">
                  <c:v>-2.3858520453716436</c:v>
                </c:pt>
                <c:pt idx="274">
                  <c:v>-1.6193261623305044</c:v>
                </c:pt>
                <c:pt idx="275">
                  <c:v>-7.8915901358605112</c:v>
                </c:pt>
                <c:pt idx="276">
                  <c:v>-5.9750211646398474</c:v>
                </c:pt>
                <c:pt idx="277">
                  <c:v>-8.9217800580301638</c:v>
                </c:pt>
                <c:pt idx="278">
                  <c:v>-6.5803312568182317</c:v>
                </c:pt>
                <c:pt idx="279">
                  <c:v>-6.0275730171075255</c:v>
                </c:pt>
                <c:pt idx="280">
                  <c:v>-1.4346689947227875E-2</c:v>
                </c:pt>
                <c:pt idx="281">
                  <c:v>-0.83813707209641541</c:v>
                </c:pt>
                <c:pt idx="282">
                  <c:v>0.52745732928486477</c:v>
                </c:pt>
                <c:pt idx="283">
                  <c:v>-4.4648139370979765</c:v>
                </c:pt>
                <c:pt idx="284">
                  <c:v>-4.8224926828690249</c:v>
                </c:pt>
                <c:pt idx="285">
                  <c:v>-7.3556908404625556</c:v>
                </c:pt>
                <c:pt idx="286">
                  <c:v>-0.17730448326129489</c:v>
                </c:pt>
                <c:pt idx="287">
                  <c:v>-3.4781463742644574</c:v>
                </c:pt>
                <c:pt idx="288">
                  <c:v>-3.9230672419036168</c:v>
                </c:pt>
                <c:pt idx="289">
                  <c:v>-1.4807969079242773</c:v>
                </c:pt>
                <c:pt idx="290">
                  <c:v>-2.9965795040051528</c:v>
                </c:pt>
                <c:pt idx="291">
                  <c:v>-1.4956700919155974</c:v>
                </c:pt>
                <c:pt idx="292">
                  <c:v>-4.5933953094180469</c:v>
                </c:pt>
                <c:pt idx="293">
                  <c:v>-1.1700038554272549</c:v>
                </c:pt>
                <c:pt idx="294">
                  <c:v>-8.2545805176949756</c:v>
                </c:pt>
                <c:pt idx="295">
                  <c:v>-2.7819375826216879</c:v>
                </c:pt>
              </c:numCache>
            </c:numRef>
          </c:xVal>
          <c:yVal>
            <c:numRef>
              <c:f>Sheet1!$G$5:$G$300</c:f>
              <c:numCache>
                <c:formatCode>0.00</c:formatCode>
                <c:ptCount val="296"/>
                <c:pt idx="0">
                  <c:v>-67.917982555981567</c:v>
                </c:pt>
                <c:pt idx="1">
                  <c:v>-112.40957376225262</c:v>
                </c:pt>
                <c:pt idx="2">
                  <c:v>-52.921758579478123</c:v>
                </c:pt>
                <c:pt idx="3">
                  <c:v>-84.575076655926978</c:v>
                </c:pt>
                <c:pt idx="4">
                  <c:v>-86.329866034065148</c:v>
                </c:pt>
                <c:pt idx="5">
                  <c:v>-118.56147923529123</c:v>
                </c:pt>
                <c:pt idx="6">
                  <c:v>-80.787452983215189</c:v>
                </c:pt>
                <c:pt idx="7">
                  <c:v>-72.274820860618064</c:v>
                </c:pt>
                <c:pt idx="8">
                  <c:v>-11.027880668522748</c:v>
                </c:pt>
                <c:pt idx="9">
                  <c:v>-48.417869034864204</c:v>
                </c:pt>
                <c:pt idx="10">
                  <c:v>-12.131472468501844</c:v>
                </c:pt>
                <c:pt idx="11">
                  <c:v>-21.234379078463569</c:v>
                </c:pt>
                <c:pt idx="12">
                  <c:v>-84.087161696159441</c:v>
                </c:pt>
                <c:pt idx="13">
                  <c:v>-49.374848010084357</c:v>
                </c:pt>
                <c:pt idx="14">
                  <c:v>-62.30765743960076</c:v>
                </c:pt>
                <c:pt idx="15">
                  <c:v>-85.058989617161757</c:v>
                </c:pt>
                <c:pt idx="16">
                  <c:v>-35.139530239211929</c:v>
                </c:pt>
                <c:pt idx="17">
                  <c:v>-117.15697948252642</c:v>
                </c:pt>
                <c:pt idx="18">
                  <c:v>-68.130585687777781</c:v>
                </c:pt>
                <c:pt idx="19">
                  <c:v>-67.754716334578632</c:v>
                </c:pt>
                <c:pt idx="20">
                  <c:v>-73.498679109765618</c:v>
                </c:pt>
                <c:pt idx="21">
                  <c:v>-94.667710513835914</c:v>
                </c:pt>
                <c:pt idx="22">
                  <c:v>-53.14553248460755</c:v>
                </c:pt>
                <c:pt idx="23">
                  <c:v>-75.044261886202023</c:v>
                </c:pt>
                <c:pt idx="24">
                  <c:v>-92.003207219846061</c:v>
                </c:pt>
                <c:pt idx="25">
                  <c:v>-23.252665832889818</c:v>
                </c:pt>
                <c:pt idx="26">
                  <c:v>-11.849640049844581</c:v>
                </c:pt>
                <c:pt idx="27">
                  <c:v>-32.146060991066776</c:v>
                </c:pt>
                <c:pt idx="28">
                  <c:v>-24.497555200627623</c:v>
                </c:pt>
                <c:pt idx="29">
                  <c:v>-18.216316880891217</c:v>
                </c:pt>
                <c:pt idx="30">
                  <c:v>-36.053943986923201</c:v>
                </c:pt>
                <c:pt idx="31">
                  <c:v>-3.9690911809256288</c:v>
                </c:pt>
                <c:pt idx="32">
                  <c:v>-47.579319236225828</c:v>
                </c:pt>
                <c:pt idx="33">
                  <c:v>-59.479020307789</c:v>
                </c:pt>
                <c:pt idx="34">
                  <c:v>-33.794275624321948</c:v>
                </c:pt>
                <c:pt idx="35">
                  <c:v>-37.094121616793899</c:v>
                </c:pt>
                <c:pt idx="36">
                  <c:v>-36.552256948053149</c:v>
                </c:pt>
                <c:pt idx="37">
                  <c:v>-49.762603952530185</c:v>
                </c:pt>
                <c:pt idx="38">
                  <c:v>-29.60110646393607</c:v>
                </c:pt>
                <c:pt idx="39">
                  <c:v>-26.735471217628191</c:v>
                </c:pt>
                <c:pt idx="40">
                  <c:v>-52.056592014744091</c:v>
                </c:pt>
                <c:pt idx="41">
                  <c:v>-40.063966479552271</c:v>
                </c:pt>
                <c:pt idx="42">
                  <c:v>-14.833224120246911</c:v>
                </c:pt>
                <c:pt idx="43">
                  <c:v>-43.467866012956272</c:v>
                </c:pt>
                <c:pt idx="44">
                  <c:v>-45.752046629373702</c:v>
                </c:pt>
                <c:pt idx="45">
                  <c:v>-47.047962619244672</c:v>
                </c:pt>
                <c:pt idx="46">
                  <c:v>-21.252705282446925</c:v>
                </c:pt>
                <c:pt idx="47">
                  <c:v>-54.620620289344274</c:v>
                </c:pt>
                <c:pt idx="48">
                  <c:v>-32.587059028079601</c:v>
                </c:pt>
                <c:pt idx="49">
                  <c:v>-60.561283953718203</c:v>
                </c:pt>
                <c:pt idx="50">
                  <c:v>-60.889720747274623</c:v>
                </c:pt>
                <c:pt idx="51">
                  <c:v>-62.320562359406438</c:v>
                </c:pt>
                <c:pt idx="52">
                  <c:v>-48.087923918811299</c:v>
                </c:pt>
                <c:pt idx="53">
                  <c:v>-94.23271759987729</c:v>
                </c:pt>
                <c:pt idx="54">
                  <c:v>-20.750229718000963</c:v>
                </c:pt>
                <c:pt idx="55">
                  <c:v>-51.291662528605556</c:v>
                </c:pt>
                <c:pt idx="56">
                  <c:v>-64.179109738902696</c:v>
                </c:pt>
                <c:pt idx="57">
                  <c:v>-6.5484444731610036</c:v>
                </c:pt>
                <c:pt idx="58">
                  <c:v>-18.85711885063434</c:v>
                </c:pt>
                <c:pt idx="59">
                  <c:v>-43.934239069737011</c:v>
                </c:pt>
                <c:pt idx="60">
                  <c:v>-31.454154261030851</c:v>
                </c:pt>
                <c:pt idx="61">
                  <c:v>-34.812845038759981</c:v>
                </c:pt>
                <c:pt idx="62">
                  <c:v>-34.485025278469891</c:v>
                </c:pt>
                <c:pt idx="63">
                  <c:v>-39.835077464798054</c:v>
                </c:pt>
                <c:pt idx="64">
                  <c:v>19.176727588640304</c:v>
                </c:pt>
                <c:pt idx="65">
                  <c:v>-15.071152316675555</c:v>
                </c:pt>
                <c:pt idx="66">
                  <c:v>-15.473349469752129</c:v>
                </c:pt>
                <c:pt idx="67">
                  <c:v>-24.428237570346003</c:v>
                </c:pt>
                <c:pt idx="68">
                  <c:v>-24.76107778835069</c:v>
                </c:pt>
                <c:pt idx="69">
                  <c:v>-16.034022367062256</c:v>
                </c:pt>
                <c:pt idx="70">
                  <c:v>-35.001637934897026</c:v>
                </c:pt>
                <c:pt idx="71">
                  <c:v>-28.794910029837574</c:v>
                </c:pt>
                <c:pt idx="72">
                  <c:v>-9.4833317261720484</c:v>
                </c:pt>
                <c:pt idx="73">
                  <c:v>-5.1638989118591976</c:v>
                </c:pt>
                <c:pt idx="74">
                  <c:v>-13.248002064946963</c:v>
                </c:pt>
                <c:pt idx="75">
                  <c:v>-41.197871081212185</c:v>
                </c:pt>
                <c:pt idx="76">
                  <c:v>-74.374810129246001</c:v>
                </c:pt>
                <c:pt idx="77">
                  <c:v>28.42</c:v>
                </c:pt>
                <c:pt idx="78">
                  <c:v>-7.2708479021500825</c:v>
                </c:pt>
                <c:pt idx="79">
                  <c:v>-12.657796030624974</c:v>
                </c:pt>
                <c:pt idx="80">
                  <c:v>-40.656719344550197</c:v>
                </c:pt>
                <c:pt idx="81">
                  <c:v>-25.42218750386375</c:v>
                </c:pt>
                <c:pt idx="82">
                  <c:v>-38.399600534940035</c:v>
                </c:pt>
                <c:pt idx="83">
                  <c:v>-25.799190433571312</c:v>
                </c:pt>
                <c:pt idx="84">
                  <c:v>-53.731629033499004</c:v>
                </c:pt>
                <c:pt idx="85">
                  <c:v>-75.806593238693182</c:v>
                </c:pt>
                <c:pt idx="86">
                  <c:v>-75.488997419990795</c:v>
                </c:pt>
                <c:pt idx="87">
                  <c:v>-22.184691480611825</c:v>
                </c:pt>
                <c:pt idx="88">
                  <c:v>-13.230783840345932</c:v>
                </c:pt>
                <c:pt idx="89">
                  <c:v>-13.317384712669845</c:v>
                </c:pt>
                <c:pt idx="90">
                  <c:v>-11.367485291305357</c:v>
                </c:pt>
                <c:pt idx="91">
                  <c:v>-13.947423271062277</c:v>
                </c:pt>
                <c:pt idx="92">
                  <c:v>-24.06773949396122</c:v>
                </c:pt>
                <c:pt idx="93">
                  <c:v>-13.912764299594929</c:v>
                </c:pt>
                <c:pt idx="94">
                  <c:v>-23.942866645911483</c:v>
                </c:pt>
                <c:pt idx="95">
                  <c:v>-14.276610138804941</c:v>
                </c:pt>
                <c:pt idx="96">
                  <c:v>-12.349954440945831</c:v>
                </c:pt>
                <c:pt idx="97">
                  <c:v>-39.086388298130956</c:v>
                </c:pt>
                <c:pt idx="98">
                  <c:v>-40.935780583398994</c:v>
                </c:pt>
                <c:pt idx="99">
                  <c:v>-42.025274736812499</c:v>
                </c:pt>
                <c:pt idx="100">
                  <c:v>-29.552599487419286</c:v>
                </c:pt>
                <c:pt idx="101">
                  <c:v>-15.801367385786346</c:v>
                </c:pt>
                <c:pt idx="102">
                  <c:v>-8.5429932720120512</c:v>
                </c:pt>
                <c:pt idx="103">
                  <c:v>-29.813316948402552</c:v>
                </c:pt>
                <c:pt idx="104">
                  <c:v>-14.571525876976683</c:v>
                </c:pt>
                <c:pt idx="105">
                  <c:v>-41.428060710165518</c:v>
                </c:pt>
                <c:pt idx="106">
                  <c:v>-9.9351287931531633</c:v>
                </c:pt>
                <c:pt idx="107">
                  <c:v>-26.3441098931089</c:v>
                </c:pt>
                <c:pt idx="108">
                  <c:v>-24.492924213355103</c:v>
                </c:pt>
                <c:pt idx="109">
                  <c:v>-18.362579289096985</c:v>
                </c:pt>
                <c:pt idx="110">
                  <c:v>-65.32571432658608</c:v>
                </c:pt>
                <c:pt idx="111">
                  <c:v>-31.177117734066897</c:v>
                </c:pt>
                <c:pt idx="112">
                  <c:v>-27.731777579581909</c:v>
                </c:pt>
                <c:pt idx="113">
                  <c:v>-38.305227675561987</c:v>
                </c:pt>
                <c:pt idx="114">
                  <c:v>-28.72003180920219</c:v>
                </c:pt>
                <c:pt idx="115">
                  <c:v>-25.417434491581307</c:v>
                </c:pt>
                <c:pt idx="116">
                  <c:v>-20.398468843445048</c:v>
                </c:pt>
                <c:pt idx="117">
                  <c:v>-27.85804760355844</c:v>
                </c:pt>
                <c:pt idx="118">
                  <c:v>-19.929903362291512</c:v>
                </c:pt>
                <c:pt idx="119">
                  <c:v>-31.236607699357975</c:v>
                </c:pt>
                <c:pt idx="120">
                  <c:v>-37.615589159623148</c:v>
                </c:pt>
                <c:pt idx="121">
                  <c:v>-17.028726941797832</c:v>
                </c:pt>
                <c:pt idx="122">
                  <c:v>-29.462141399034039</c:v>
                </c:pt>
                <c:pt idx="123">
                  <c:v>-33.877948250704804</c:v>
                </c:pt>
                <c:pt idx="124">
                  <c:v>-20.480674888854971</c:v>
                </c:pt>
                <c:pt idx="125">
                  <c:v>-33.39026951211131</c:v>
                </c:pt>
                <c:pt idx="126">
                  <c:v>-36.367193478499694</c:v>
                </c:pt>
                <c:pt idx="127">
                  <c:v>-32.34749921005541</c:v>
                </c:pt>
                <c:pt idx="128">
                  <c:v>-25.199038214033724</c:v>
                </c:pt>
                <c:pt idx="129">
                  <c:v>-18.896288236213845</c:v>
                </c:pt>
                <c:pt idx="130">
                  <c:v>-32.195602521898437</c:v>
                </c:pt>
                <c:pt idx="131">
                  <c:v>-6.8147666927641222</c:v>
                </c:pt>
                <c:pt idx="132">
                  <c:v>-20.301677294018067</c:v>
                </c:pt>
                <c:pt idx="133">
                  <c:v>4.0038920101049325</c:v>
                </c:pt>
                <c:pt idx="134">
                  <c:v>-62.926278114516293</c:v>
                </c:pt>
                <c:pt idx="135">
                  <c:v>-66.772383319914454</c:v>
                </c:pt>
                <c:pt idx="136">
                  <c:v>-21.284174536196979</c:v>
                </c:pt>
                <c:pt idx="137">
                  <c:v>-28.927953601102502</c:v>
                </c:pt>
                <c:pt idx="138">
                  <c:v>-19.929170234123131</c:v>
                </c:pt>
                <c:pt idx="139">
                  <c:v>-31.768931924928076</c:v>
                </c:pt>
                <c:pt idx="140">
                  <c:v>-30.420381636107436</c:v>
                </c:pt>
                <c:pt idx="141">
                  <c:v>-17.366770744517119</c:v>
                </c:pt>
                <c:pt idx="142">
                  <c:v>-23.402669994309996</c:v>
                </c:pt>
                <c:pt idx="143">
                  <c:v>-37.452264630542672</c:v>
                </c:pt>
                <c:pt idx="144">
                  <c:v>-87.276261704271903</c:v>
                </c:pt>
                <c:pt idx="145">
                  <c:v>-92.333881113419878</c:v>
                </c:pt>
                <c:pt idx="146">
                  <c:v>-66.757241239104587</c:v>
                </c:pt>
                <c:pt idx="147">
                  <c:v>-56.142381429958355</c:v>
                </c:pt>
                <c:pt idx="148">
                  <c:v>-51.901274695874207</c:v>
                </c:pt>
                <c:pt idx="149">
                  <c:v>-79.189480041430429</c:v>
                </c:pt>
                <c:pt idx="150">
                  <c:v>-50.696411450200905</c:v>
                </c:pt>
                <c:pt idx="151">
                  <c:v>-116.30044125367665</c:v>
                </c:pt>
                <c:pt idx="152">
                  <c:v>-65.455768565446519</c:v>
                </c:pt>
                <c:pt idx="153">
                  <c:v>-57.081954553672013</c:v>
                </c:pt>
                <c:pt idx="154">
                  <c:v>-29.390643026484909</c:v>
                </c:pt>
                <c:pt idx="155">
                  <c:v>-101.78990478487107</c:v>
                </c:pt>
                <c:pt idx="156">
                  <c:v>-80.399160678332663</c:v>
                </c:pt>
                <c:pt idx="157">
                  <c:v>-115.2988305506716</c:v>
                </c:pt>
                <c:pt idx="158">
                  <c:v>-113.85390184402793</c:v>
                </c:pt>
                <c:pt idx="159">
                  <c:v>-27.232530641144081</c:v>
                </c:pt>
                <c:pt idx="160">
                  <c:v>-123.6037982600301</c:v>
                </c:pt>
                <c:pt idx="161">
                  <c:v>-58.95243473389155</c:v>
                </c:pt>
                <c:pt idx="162">
                  <c:v>-73.962533315867276</c:v>
                </c:pt>
                <c:pt idx="163">
                  <c:v>-35.599175310240376</c:v>
                </c:pt>
                <c:pt idx="164">
                  <c:v>-70.622877933205174</c:v>
                </c:pt>
                <c:pt idx="165">
                  <c:v>-28.059916660847804</c:v>
                </c:pt>
                <c:pt idx="166">
                  <c:v>-71.985290708524488</c:v>
                </c:pt>
                <c:pt idx="167">
                  <c:v>-238.82482502833631</c:v>
                </c:pt>
                <c:pt idx="168">
                  <c:v>-196.69396445038112</c:v>
                </c:pt>
                <c:pt idx="169">
                  <c:v>-163.84699626283265</c:v>
                </c:pt>
                <c:pt idx="170">
                  <c:v>-74.123774292652129</c:v>
                </c:pt>
                <c:pt idx="171">
                  <c:v>-117.84356411664263</c:v>
                </c:pt>
                <c:pt idx="172">
                  <c:v>-158.11736704940523</c:v>
                </c:pt>
                <c:pt idx="173">
                  <c:v>-73.767160378995953</c:v>
                </c:pt>
                <c:pt idx="174">
                  <c:v>-138.79024605469959</c:v>
                </c:pt>
                <c:pt idx="175">
                  <c:v>-19.771093152965314</c:v>
                </c:pt>
                <c:pt idx="176">
                  <c:v>-104.9650698033273</c:v>
                </c:pt>
                <c:pt idx="177">
                  <c:v>-124.68042110329803</c:v>
                </c:pt>
                <c:pt idx="178">
                  <c:v>-193.63077480898085</c:v>
                </c:pt>
                <c:pt idx="179">
                  <c:v>-118.51687616184124</c:v>
                </c:pt>
                <c:pt idx="180">
                  <c:v>-104.88119573185602</c:v>
                </c:pt>
                <c:pt idx="181">
                  <c:v>-20.221555895265578</c:v>
                </c:pt>
                <c:pt idx="182">
                  <c:v>-132.28878100411441</c:v>
                </c:pt>
                <c:pt idx="183">
                  <c:v>-97.406974984459481</c:v>
                </c:pt>
                <c:pt idx="184">
                  <c:v>-64.314635331442233</c:v>
                </c:pt>
                <c:pt idx="185">
                  <c:v>-111.45772633940729</c:v>
                </c:pt>
                <c:pt idx="186">
                  <c:v>-43.407086680606852</c:v>
                </c:pt>
                <c:pt idx="187">
                  <c:v>-71.479931098111763</c:v>
                </c:pt>
                <c:pt idx="188">
                  <c:v>-23.143003976189643</c:v>
                </c:pt>
                <c:pt idx="189">
                  <c:v>-40.737019997511986</c:v>
                </c:pt>
                <c:pt idx="190">
                  <c:v>-49.242550047517284</c:v>
                </c:pt>
                <c:pt idx="191">
                  <c:v>-21.011962153034158</c:v>
                </c:pt>
                <c:pt idx="192">
                  <c:v>-23.660025556028494</c:v>
                </c:pt>
                <c:pt idx="193">
                  <c:v>-0.15763974415973436</c:v>
                </c:pt>
                <c:pt idx="194">
                  <c:v>-15.283519751079794</c:v>
                </c:pt>
                <c:pt idx="195">
                  <c:v>-6.1078834697976649</c:v>
                </c:pt>
                <c:pt idx="196">
                  <c:v>-41.274246069811369</c:v>
                </c:pt>
                <c:pt idx="197">
                  <c:v>-69.696123881874101</c:v>
                </c:pt>
                <c:pt idx="198">
                  <c:v>-63.251346871740935</c:v>
                </c:pt>
                <c:pt idx="199">
                  <c:v>-4.6973144785675736</c:v>
                </c:pt>
                <c:pt idx="200">
                  <c:v>-11.552395043256876</c:v>
                </c:pt>
                <c:pt idx="201">
                  <c:v>-20.349170904725007</c:v>
                </c:pt>
                <c:pt idx="202">
                  <c:v>-39.311553799957473</c:v>
                </c:pt>
                <c:pt idx="203">
                  <c:v>-19.680374230194946</c:v>
                </c:pt>
                <c:pt idx="204">
                  <c:v>5.3223375820078829</c:v>
                </c:pt>
                <c:pt idx="205">
                  <c:v>-58.2964636720437</c:v>
                </c:pt>
                <c:pt idx="206">
                  <c:v>-56.789404377208875</c:v>
                </c:pt>
                <c:pt idx="207">
                  <c:v>-57.700041256435391</c:v>
                </c:pt>
                <c:pt idx="208">
                  <c:v>4.159941819789978</c:v>
                </c:pt>
                <c:pt idx="209">
                  <c:v>-25.196861546142252</c:v>
                </c:pt>
                <c:pt idx="210">
                  <c:v>-40.044675482603601</c:v>
                </c:pt>
                <c:pt idx="211">
                  <c:v>-48.334498738415803</c:v>
                </c:pt>
                <c:pt idx="212">
                  <c:v>-58.087006130174849</c:v>
                </c:pt>
                <c:pt idx="213">
                  <c:v>-89.028526929900366</c:v>
                </c:pt>
                <c:pt idx="214">
                  <c:v>-19.900642908944601</c:v>
                </c:pt>
                <c:pt idx="215">
                  <c:v>-48.956202079278476</c:v>
                </c:pt>
                <c:pt idx="216">
                  <c:v>-38.867776277545701</c:v>
                </c:pt>
                <c:pt idx="217">
                  <c:v>-35.58723674384558</c:v>
                </c:pt>
                <c:pt idx="218">
                  <c:v>-46.143407012893377</c:v>
                </c:pt>
                <c:pt idx="219">
                  <c:v>-86.407695541195878</c:v>
                </c:pt>
                <c:pt idx="220">
                  <c:v>-42.040700207903896</c:v>
                </c:pt>
                <c:pt idx="221">
                  <c:v>-68.733942945667678</c:v>
                </c:pt>
                <c:pt idx="222">
                  <c:v>-67.834312837405662</c:v>
                </c:pt>
                <c:pt idx="223">
                  <c:v>-14.588190917319551</c:v>
                </c:pt>
                <c:pt idx="224">
                  <c:v>-10.606319465198265</c:v>
                </c:pt>
                <c:pt idx="225">
                  <c:v>-19.996968458615441</c:v>
                </c:pt>
                <c:pt idx="226">
                  <c:v>-22.18494357175873</c:v>
                </c:pt>
                <c:pt idx="227">
                  <c:v>-22.572100253746022</c:v>
                </c:pt>
                <c:pt idx="228">
                  <c:v>-1.9586205454485901</c:v>
                </c:pt>
                <c:pt idx="229">
                  <c:v>10.567734476482336</c:v>
                </c:pt>
                <c:pt idx="230">
                  <c:v>-5.4924323360077096</c:v>
                </c:pt>
                <c:pt idx="231">
                  <c:v>-32.817831913572029</c:v>
                </c:pt>
                <c:pt idx="232">
                  <c:v>-38.393973691575226</c:v>
                </c:pt>
                <c:pt idx="233">
                  <c:v>-45.061594330849005</c:v>
                </c:pt>
                <c:pt idx="234">
                  <c:v>-38.306459798602631</c:v>
                </c:pt>
                <c:pt idx="235">
                  <c:v>-62.091272875978191</c:v>
                </c:pt>
                <c:pt idx="236">
                  <c:v>-43.497098995298671</c:v>
                </c:pt>
                <c:pt idx="237">
                  <c:v>-61.525697634996234</c:v>
                </c:pt>
                <c:pt idx="238">
                  <c:v>-81.846022574087144</c:v>
                </c:pt>
                <c:pt idx="239">
                  <c:v>-42.437786918540205</c:v>
                </c:pt>
                <c:pt idx="240">
                  <c:v>-1.2161823836601524</c:v>
                </c:pt>
                <c:pt idx="241">
                  <c:v>-50.127161206482846</c:v>
                </c:pt>
                <c:pt idx="242">
                  <c:v>-37.304236972567644</c:v>
                </c:pt>
                <c:pt idx="243">
                  <c:v>-27.577097954873341</c:v>
                </c:pt>
                <c:pt idx="244">
                  <c:v>-41.499815914332736</c:v>
                </c:pt>
                <c:pt idx="245">
                  <c:v>-35.924004793531331</c:v>
                </c:pt>
                <c:pt idx="246">
                  <c:v>-151.73738263994034</c:v>
                </c:pt>
                <c:pt idx="247">
                  <c:v>-61.915696702248994</c:v>
                </c:pt>
                <c:pt idx="248">
                  <c:v>-127.25279186819039</c:v>
                </c:pt>
                <c:pt idx="249">
                  <c:v>-19.444907275984971</c:v>
                </c:pt>
                <c:pt idx="250">
                  <c:v>-123.04456484561342</c:v>
                </c:pt>
                <c:pt idx="251">
                  <c:v>-187.76908240203113</c:v>
                </c:pt>
                <c:pt idx="252">
                  <c:v>-108.334515390817</c:v>
                </c:pt>
                <c:pt idx="253">
                  <c:v>-185.76582232371499</c:v>
                </c:pt>
                <c:pt idx="254">
                  <c:v>-55.260122605267028</c:v>
                </c:pt>
                <c:pt idx="255">
                  <c:v>-120.71050216542928</c:v>
                </c:pt>
                <c:pt idx="256">
                  <c:v>-51.166094961924877</c:v>
                </c:pt>
                <c:pt idx="257">
                  <c:v>-41.542729924488526</c:v>
                </c:pt>
                <c:pt idx="258">
                  <c:v>-102.12234191587693</c:v>
                </c:pt>
                <c:pt idx="259">
                  <c:v>-37.859452279674919</c:v>
                </c:pt>
                <c:pt idx="260">
                  <c:v>-29.193533111367461</c:v>
                </c:pt>
                <c:pt idx="261">
                  <c:v>-33.459703216431244</c:v>
                </c:pt>
                <c:pt idx="262">
                  <c:v>-56.376316235645895</c:v>
                </c:pt>
                <c:pt idx="263">
                  <c:v>-4.3027487056564144</c:v>
                </c:pt>
                <c:pt idx="264">
                  <c:v>-30.518440137697279</c:v>
                </c:pt>
                <c:pt idx="265">
                  <c:v>-134.43219665294296</c:v>
                </c:pt>
                <c:pt idx="266">
                  <c:v>-38.251074725229707</c:v>
                </c:pt>
                <c:pt idx="267">
                  <c:v>10.762487012786703</c:v>
                </c:pt>
                <c:pt idx="268">
                  <c:v>-26.002599462517409</c:v>
                </c:pt>
                <c:pt idx="269">
                  <c:v>-27.941634734386877</c:v>
                </c:pt>
                <c:pt idx="270">
                  <c:v>-95.339300609205438</c:v>
                </c:pt>
                <c:pt idx="271">
                  <c:v>-21.30475532771996</c:v>
                </c:pt>
                <c:pt idx="272">
                  <c:v>-23.031158081073134</c:v>
                </c:pt>
                <c:pt idx="273">
                  <c:v>-2.2858587802016919</c:v>
                </c:pt>
                <c:pt idx="274">
                  <c:v>-5.7590067655044965</c:v>
                </c:pt>
                <c:pt idx="275">
                  <c:v>-48.492279830858834</c:v>
                </c:pt>
                <c:pt idx="276">
                  <c:v>-34.329937918264825</c:v>
                </c:pt>
                <c:pt idx="277">
                  <c:v>-67.769831962689864</c:v>
                </c:pt>
                <c:pt idx="278">
                  <c:v>-47.638108283202989</c:v>
                </c:pt>
                <c:pt idx="279">
                  <c:v>-32.585481328409642</c:v>
                </c:pt>
                <c:pt idx="280">
                  <c:v>-3.3521334802452523</c:v>
                </c:pt>
                <c:pt idx="281">
                  <c:v>-10.664141800706165</c:v>
                </c:pt>
                <c:pt idx="282">
                  <c:v>-5.6723014098278304</c:v>
                </c:pt>
                <c:pt idx="283">
                  <c:v>-34.09072932931582</c:v>
                </c:pt>
                <c:pt idx="284">
                  <c:v>-36.362346736516962</c:v>
                </c:pt>
                <c:pt idx="285">
                  <c:v>-60.927111243063528</c:v>
                </c:pt>
                <c:pt idx="286">
                  <c:v>-1.0131101237429614</c:v>
                </c:pt>
                <c:pt idx="287">
                  <c:v>-30.902518248709001</c:v>
                </c:pt>
                <c:pt idx="288">
                  <c:v>-32.514946069557453</c:v>
                </c:pt>
                <c:pt idx="289">
                  <c:v>-9.4596314803679888</c:v>
                </c:pt>
                <c:pt idx="290">
                  <c:v>-21.105417044189686</c:v>
                </c:pt>
                <c:pt idx="291">
                  <c:v>-17.155192450920794</c:v>
                </c:pt>
                <c:pt idx="292">
                  <c:v>-41.281474633575726</c:v>
                </c:pt>
                <c:pt idx="293">
                  <c:v>-16.094180726804211</c:v>
                </c:pt>
                <c:pt idx="294">
                  <c:v>-65.909528077002733</c:v>
                </c:pt>
                <c:pt idx="295">
                  <c:v>-20.702768093955918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0E-2D46-BAA3-E96ED43AA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364880"/>
        <c:axId val="288973488"/>
      </c:scatterChart>
      <c:valAx>
        <c:axId val="289364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oxygen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8973488"/>
        <c:crosses val="autoZero"/>
        <c:crossBetween val="midCat"/>
      </c:valAx>
      <c:valAx>
        <c:axId val="288973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deuterium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364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Isotope ratios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 δ2H [‰]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12700">
                <a:solidFill>
                  <a:srgbClr val="FF0000"/>
                </a:solidFill>
              </a:ln>
              <a:effectLst/>
            </c:spPr>
          </c:marker>
          <c:trendline>
            <c:spPr>
              <a:ln w="63500" cap="rnd" cmpd="sng">
                <a:solidFill>
                  <a:srgbClr val="00206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55163013998250221"/>
                  <c:y val="-7.27436934966462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Sheet1!$F$5:$F$300</c:f>
              <c:numCache>
                <c:formatCode>0.00</c:formatCode>
                <c:ptCount val="296"/>
                <c:pt idx="0">
                  <c:v>-9.5366054710099171</c:v>
                </c:pt>
                <c:pt idx="1">
                  <c:v>-15.225769159270044</c:v>
                </c:pt>
                <c:pt idx="2">
                  <c:v>-9.1193744749152419</c:v>
                </c:pt>
                <c:pt idx="3">
                  <c:v>-12.930548284188287</c:v>
                </c:pt>
                <c:pt idx="4">
                  <c:v>-13.25557082069462</c:v>
                </c:pt>
                <c:pt idx="5">
                  <c:v>-16.608478436459215</c:v>
                </c:pt>
                <c:pt idx="6">
                  <c:v>-11.779664645076501</c:v>
                </c:pt>
                <c:pt idx="7">
                  <c:v>-10.705625564307242</c:v>
                </c:pt>
                <c:pt idx="8">
                  <c:v>-2.4630056964812641</c:v>
                </c:pt>
                <c:pt idx="9">
                  <c:v>-8.2812828377694157</c:v>
                </c:pt>
                <c:pt idx="10">
                  <c:v>-4.0898557274224565</c:v>
                </c:pt>
                <c:pt idx="11">
                  <c:v>-4.8512452886407322</c:v>
                </c:pt>
                <c:pt idx="12">
                  <c:v>-11.938337759063483</c:v>
                </c:pt>
                <c:pt idx="13">
                  <c:v>-7.7368256388985639</c:v>
                </c:pt>
                <c:pt idx="14">
                  <c:v>-9.2445395784341233</c:v>
                </c:pt>
                <c:pt idx="15">
                  <c:v>-12.303142377001876</c:v>
                </c:pt>
                <c:pt idx="16">
                  <c:v>-6.0153842998409077</c:v>
                </c:pt>
                <c:pt idx="17">
                  <c:v>-15.798681675375065</c:v>
                </c:pt>
                <c:pt idx="18">
                  <c:v>-7.8866284636535102</c:v>
                </c:pt>
                <c:pt idx="19">
                  <c:v>-9.3448382706975419</c:v>
                </c:pt>
                <c:pt idx="20">
                  <c:v>-11.024722105913163</c:v>
                </c:pt>
                <c:pt idx="21">
                  <c:v>-13.399786780004433</c:v>
                </c:pt>
                <c:pt idx="22">
                  <c:v>-7.210291664174477</c:v>
                </c:pt>
                <c:pt idx="23">
                  <c:v>-10.989645747751856</c:v>
                </c:pt>
                <c:pt idx="24">
                  <c:v>-8.7057302015586249</c:v>
                </c:pt>
                <c:pt idx="25">
                  <c:v>-3.8823830405777233</c:v>
                </c:pt>
                <c:pt idx="26">
                  <c:v>-0.80808104004316195</c:v>
                </c:pt>
                <c:pt idx="27">
                  <c:v>-5.1370346007766887</c:v>
                </c:pt>
                <c:pt idx="28">
                  <c:v>-3.0779111799132091</c:v>
                </c:pt>
                <c:pt idx="29">
                  <c:v>-1.3322662499871547</c:v>
                </c:pt>
                <c:pt idx="30">
                  <c:v>-5.0279847774623265</c:v>
                </c:pt>
                <c:pt idx="31">
                  <c:v>-2.3945495540371926</c:v>
                </c:pt>
                <c:pt idx="32">
                  <c:v>-7.0198921537581436</c:v>
                </c:pt>
                <c:pt idx="33">
                  <c:v>-8.450035791674182</c:v>
                </c:pt>
                <c:pt idx="34">
                  <c:v>-5.3409430390086818</c:v>
                </c:pt>
                <c:pt idx="35">
                  <c:v>-6.1344626840117797</c:v>
                </c:pt>
                <c:pt idx="36">
                  <c:v>-6.1445091583907221</c:v>
                </c:pt>
                <c:pt idx="37">
                  <c:v>-7.7039180107709928</c:v>
                </c:pt>
                <c:pt idx="38">
                  <c:v>-2.8362786561930391</c:v>
                </c:pt>
                <c:pt idx="39">
                  <c:v>-4.4295024711170701</c:v>
                </c:pt>
                <c:pt idx="40">
                  <c:v>-7.5603750543761929</c:v>
                </c:pt>
                <c:pt idx="41">
                  <c:v>-5.9768935984067806</c:v>
                </c:pt>
                <c:pt idx="42">
                  <c:v>-3.1871596329803551</c:v>
                </c:pt>
                <c:pt idx="43">
                  <c:v>-6.9047676068298012</c:v>
                </c:pt>
                <c:pt idx="44">
                  <c:v>-7.5344604281089769</c:v>
                </c:pt>
                <c:pt idx="45">
                  <c:v>-8.0268377292283919</c:v>
                </c:pt>
                <c:pt idx="46">
                  <c:v>-4.3239869617976039</c:v>
                </c:pt>
                <c:pt idx="47">
                  <c:v>-8.7255899734684661</c:v>
                </c:pt>
                <c:pt idx="48">
                  <c:v>-5.879973853034369</c:v>
                </c:pt>
                <c:pt idx="49">
                  <c:v>-7.7252256526341796</c:v>
                </c:pt>
                <c:pt idx="50">
                  <c:v>-7.6857472068424251</c:v>
                </c:pt>
                <c:pt idx="51">
                  <c:v>-8.9205380846534599</c:v>
                </c:pt>
                <c:pt idx="52">
                  <c:v>-7.7924263305002466</c:v>
                </c:pt>
                <c:pt idx="53">
                  <c:v>-12.904715246602418</c:v>
                </c:pt>
                <c:pt idx="54">
                  <c:v>-5.2053646966232083</c:v>
                </c:pt>
                <c:pt idx="55">
                  <c:v>-8.5456368974726313</c:v>
                </c:pt>
                <c:pt idx="56">
                  <c:v>-9.6702126988133958</c:v>
                </c:pt>
                <c:pt idx="57">
                  <c:v>-1.5439945780339874</c:v>
                </c:pt>
                <c:pt idx="58">
                  <c:v>-3.7881575472857394</c:v>
                </c:pt>
                <c:pt idx="59">
                  <c:v>-6.6131860200629005</c:v>
                </c:pt>
                <c:pt idx="60">
                  <c:v>-5.2186792751089826</c:v>
                </c:pt>
                <c:pt idx="61">
                  <c:v>-5.7505610978052424</c:v>
                </c:pt>
                <c:pt idx="62">
                  <c:v>-5.9344791029698714</c:v>
                </c:pt>
                <c:pt idx="63">
                  <c:v>-5.6540428252611203</c:v>
                </c:pt>
                <c:pt idx="64">
                  <c:v>2.0868848052595181</c:v>
                </c:pt>
                <c:pt idx="65">
                  <c:v>-3.8239437451828824</c:v>
                </c:pt>
                <c:pt idx="66">
                  <c:v>-3.5353824480146185</c:v>
                </c:pt>
                <c:pt idx="67">
                  <c:v>-4.8368702262164947</c:v>
                </c:pt>
                <c:pt idx="68">
                  <c:v>-4.2847959042407879</c:v>
                </c:pt>
                <c:pt idx="69">
                  <c:v>-3.0327171120759551</c:v>
                </c:pt>
                <c:pt idx="70">
                  <c:v>-4.8564455724624924</c:v>
                </c:pt>
                <c:pt idx="71">
                  <c:v>-5.0336148454484126</c:v>
                </c:pt>
                <c:pt idx="72">
                  <c:v>-2.4323547197256477</c:v>
                </c:pt>
                <c:pt idx="73">
                  <c:v>-2.1374866003608357</c:v>
                </c:pt>
                <c:pt idx="74">
                  <c:v>-3.1412785969188555</c:v>
                </c:pt>
                <c:pt idx="75">
                  <c:v>-5.7639226739121971</c:v>
                </c:pt>
                <c:pt idx="76">
                  <c:v>-10.716926715226233</c:v>
                </c:pt>
                <c:pt idx="77">
                  <c:v>4.0599999999999996</c:v>
                </c:pt>
                <c:pt idx="78">
                  <c:v>-2.3290263413498935</c:v>
                </c:pt>
                <c:pt idx="79">
                  <c:v>-3.5583256107102614</c:v>
                </c:pt>
                <c:pt idx="80">
                  <c:v>-6.493035790203721</c:v>
                </c:pt>
                <c:pt idx="81">
                  <c:v>-4.1108164332835049</c:v>
                </c:pt>
                <c:pt idx="82">
                  <c:v>-6.1770994189686936</c:v>
                </c:pt>
                <c:pt idx="83">
                  <c:v>-3.8281782483069398</c:v>
                </c:pt>
                <c:pt idx="84">
                  <c:v>-7.7654854516808776</c:v>
                </c:pt>
                <c:pt idx="85">
                  <c:v>-10.440397413052596</c:v>
                </c:pt>
                <c:pt idx="86">
                  <c:v>-10.472647591504472</c:v>
                </c:pt>
                <c:pt idx="87">
                  <c:v>-4.797881593668059</c:v>
                </c:pt>
                <c:pt idx="88">
                  <c:v>-2.2004321984835378</c:v>
                </c:pt>
                <c:pt idx="89">
                  <c:v>-3.4901489547964091</c:v>
                </c:pt>
                <c:pt idx="90">
                  <c:v>-2.4002001945672018</c:v>
                </c:pt>
                <c:pt idx="91">
                  <c:v>-3.3961674165405524</c:v>
                </c:pt>
                <c:pt idx="92">
                  <c:v>-4.3754108145255408</c:v>
                </c:pt>
                <c:pt idx="93">
                  <c:v>-2.8795584855306982</c:v>
                </c:pt>
                <c:pt idx="94">
                  <c:v>-4.5662012751442687</c:v>
                </c:pt>
                <c:pt idx="95">
                  <c:v>-3.9772311832432292</c:v>
                </c:pt>
                <c:pt idx="96">
                  <c:v>-3.306589896600423</c:v>
                </c:pt>
                <c:pt idx="97">
                  <c:v>-6.9851707104604213</c:v>
                </c:pt>
                <c:pt idx="98">
                  <c:v>-7.1849776446386944</c:v>
                </c:pt>
                <c:pt idx="99">
                  <c:v>-6.0103043748430691</c:v>
                </c:pt>
                <c:pt idx="100">
                  <c:v>-5.2698483752945773</c:v>
                </c:pt>
                <c:pt idx="101">
                  <c:v>-3.6568740609519415</c:v>
                </c:pt>
                <c:pt idx="102">
                  <c:v>-2.1361573470932105</c:v>
                </c:pt>
                <c:pt idx="103">
                  <c:v>-4.1931950990591407</c:v>
                </c:pt>
                <c:pt idx="104">
                  <c:v>-3.3074277532366927</c:v>
                </c:pt>
                <c:pt idx="105">
                  <c:v>-6.1770859083484941</c:v>
                </c:pt>
                <c:pt idx="106">
                  <c:v>-2.5639189304580436</c:v>
                </c:pt>
                <c:pt idx="107">
                  <c:v>-5.3567652890520856</c:v>
                </c:pt>
                <c:pt idx="108">
                  <c:v>-4.4552235297681451</c:v>
                </c:pt>
                <c:pt idx="109">
                  <c:v>-3.0669604645564044</c:v>
                </c:pt>
                <c:pt idx="110">
                  <c:v>-9.3622669849951787</c:v>
                </c:pt>
                <c:pt idx="111">
                  <c:v>-5.5668899879115017</c:v>
                </c:pt>
                <c:pt idx="112">
                  <c:v>-4.8679789563334364</c:v>
                </c:pt>
                <c:pt idx="113">
                  <c:v>-5.928656283991673</c:v>
                </c:pt>
                <c:pt idx="114">
                  <c:v>-3.6517713747000329</c:v>
                </c:pt>
                <c:pt idx="115">
                  <c:v>-4.3064746773405922</c:v>
                </c:pt>
                <c:pt idx="116">
                  <c:v>-4.5790027181014858</c:v>
                </c:pt>
                <c:pt idx="117">
                  <c:v>-5.2383196062441648</c:v>
                </c:pt>
                <c:pt idx="118">
                  <c:v>-3.5694847461461725</c:v>
                </c:pt>
                <c:pt idx="119">
                  <c:v>-4.6852147873586638</c:v>
                </c:pt>
                <c:pt idx="120">
                  <c:v>-6.3861723284821927</c:v>
                </c:pt>
                <c:pt idx="121">
                  <c:v>-2.018726680595285</c:v>
                </c:pt>
                <c:pt idx="122">
                  <c:v>-4.8142699961473951</c:v>
                </c:pt>
                <c:pt idx="123">
                  <c:v>-6.3484273514356682</c:v>
                </c:pt>
                <c:pt idx="124">
                  <c:v>-3.5046851160967769</c:v>
                </c:pt>
                <c:pt idx="125">
                  <c:v>-5.6560738506069201</c:v>
                </c:pt>
                <c:pt idx="126">
                  <c:v>-5.958351434275146</c:v>
                </c:pt>
                <c:pt idx="127">
                  <c:v>-4.9983435324521217</c:v>
                </c:pt>
                <c:pt idx="128">
                  <c:v>-4.2639097961442252</c:v>
                </c:pt>
                <c:pt idx="129">
                  <c:v>-3.8174735385702565</c:v>
                </c:pt>
                <c:pt idx="130">
                  <c:v>-5.4779486959782657</c:v>
                </c:pt>
                <c:pt idx="131">
                  <c:v>-2.6408700322280581</c:v>
                </c:pt>
                <c:pt idx="132">
                  <c:v>-4.1667033377452682</c:v>
                </c:pt>
                <c:pt idx="133">
                  <c:v>-0.91282903843347496</c:v>
                </c:pt>
                <c:pt idx="134">
                  <c:v>-9.2116387711375971</c:v>
                </c:pt>
                <c:pt idx="135">
                  <c:v>-9.832793468227166</c:v>
                </c:pt>
                <c:pt idx="136">
                  <c:v>-2.7607739721354809</c:v>
                </c:pt>
                <c:pt idx="137">
                  <c:v>-3.7769614820772723</c:v>
                </c:pt>
                <c:pt idx="138">
                  <c:v>-3.0153103426411323</c:v>
                </c:pt>
                <c:pt idx="139">
                  <c:v>-5.0087706674185624</c:v>
                </c:pt>
                <c:pt idx="140">
                  <c:v>-5.1460454224939234</c:v>
                </c:pt>
                <c:pt idx="141">
                  <c:v>-0.77259160277346828</c:v>
                </c:pt>
                <c:pt idx="142">
                  <c:v>-3.7589976138029044</c:v>
                </c:pt>
                <c:pt idx="143">
                  <c:v>-6.1529717211001502</c:v>
                </c:pt>
                <c:pt idx="144">
                  <c:v>-12.719463634062127</c:v>
                </c:pt>
                <c:pt idx="145">
                  <c:v>-13.071371262071612</c:v>
                </c:pt>
                <c:pt idx="146">
                  <c:v>-9.7188348546757659</c:v>
                </c:pt>
                <c:pt idx="147">
                  <c:v>-7.1015531876194817</c:v>
                </c:pt>
                <c:pt idx="148">
                  <c:v>-7.4769860814858724</c:v>
                </c:pt>
                <c:pt idx="149">
                  <c:v>-11.202736776145802</c:v>
                </c:pt>
                <c:pt idx="150">
                  <c:v>-7.6750302891867417</c:v>
                </c:pt>
                <c:pt idx="151">
                  <c:v>-14.293504608281395</c:v>
                </c:pt>
                <c:pt idx="152">
                  <c:v>-9.4348038958766516</c:v>
                </c:pt>
                <c:pt idx="153">
                  <c:v>-6.9535417340839523</c:v>
                </c:pt>
                <c:pt idx="154">
                  <c:v>-5.8792320067848447</c:v>
                </c:pt>
                <c:pt idx="155">
                  <c:v>-14.541446899536394</c:v>
                </c:pt>
                <c:pt idx="156">
                  <c:v>-11.960229040746615</c:v>
                </c:pt>
                <c:pt idx="157">
                  <c:v>-15.441980067786288</c:v>
                </c:pt>
                <c:pt idx="158">
                  <c:v>-15.302128734111037</c:v>
                </c:pt>
                <c:pt idx="159">
                  <c:v>-5.2048983194430258</c:v>
                </c:pt>
                <c:pt idx="160">
                  <c:v>-17.484618695192133</c:v>
                </c:pt>
                <c:pt idx="161">
                  <c:v>-8.3633243594031654</c:v>
                </c:pt>
                <c:pt idx="162">
                  <c:v>-10.97632859855527</c:v>
                </c:pt>
                <c:pt idx="163">
                  <c:v>-6.4500747332234907</c:v>
                </c:pt>
                <c:pt idx="164">
                  <c:v>-10.343683179021248</c:v>
                </c:pt>
                <c:pt idx="165">
                  <c:v>-5.4267368484887495</c:v>
                </c:pt>
                <c:pt idx="166">
                  <c:v>-9.9084252803084496</c:v>
                </c:pt>
                <c:pt idx="167">
                  <c:v>-30.907299383981691</c:v>
                </c:pt>
                <c:pt idx="168">
                  <c:v>-25.566778826653728</c:v>
                </c:pt>
                <c:pt idx="169">
                  <c:v>-22.11633678550416</c:v>
                </c:pt>
                <c:pt idx="170">
                  <c:v>-10.140126155047378</c:v>
                </c:pt>
                <c:pt idx="171">
                  <c:v>-16.252951305399542</c:v>
                </c:pt>
                <c:pt idx="172">
                  <c:v>-21.238439564702084</c:v>
                </c:pt>
                <c:pt idx="173">
                  <c:v>-11.436358236058441</c:v>
                </c:pt>
                <c:pt idx="174">
                  <c:v>-19.322503312655158</c:v>
                </c:pt>
                <c:pt idx="175">
                  <c:v>-4.8383465445007552</c:v>
                </c:pt>
                <c:pt idx="176">
                  <c:v>-14.322449774225269</c:v>
                </c:pt>
                <c:pt idx="177">
                  <c:v>-17.876722706584811</c:v>
                </c:pt>
                <c:pt idx="178">
                  <c:v>-25.752697420224514</c:v>
                </c:pt>
                <c:pt idx="179">
                  <c:v>-17.181990900215162</c:v>
                </c:pt>
                <c:pt idx="180">
                  <c:v>-15.590496235721959</c:v>
                </c:pt>
                <c:pt idx="181">
                  <c:v>-4.5781162028160827</c:v>
                </c:pt>
                <c:pt idx="182">
                  <c:v>-17.60781945494368</c:v>
                </c:pt>
                <c:pt idx="183">
                  <c:v>-13.462516373547835</c:v>
                </c:pt>
                <c:pt idx="184">
                  <c:v>-9.2098909337547834</c:v>
                </c:pt>
                <c:pt idx="185">
                  <c:v>-15.398781683730977</c:v>
                </c:pt>
                <c:pt idx="186">
                  <c:v>-6.1003500414206169</c:v>
                </c:pt>
                <c:pt idx="187">
                  <c:v>-10.849267269446159</c:v>
                </c:pt>
                <c:pt idx="188">
                  <c:v>-4.5787207496697766</c:v>
                </c:pt>
                <c:pt idx="189">
                  <c:v>-6.4430580611846198</c:v>
                </c:pt>
                <c:pt idx="190">
                  <c:v>-7.47611718619385</c:v>
                </c:pt>
                <c:pt idx="191">
                  <c:v>-4.8745274081324554</c:v>
                </c:pt>
                <c:pt idx="192">
                  <c:v>-4.6307451610697603</c:v>
                </c:pt>
                <c:pt idx="193">
                  <c:v>-1.3575225511182167</c:v>
                </c:pt>
                <c:pt idx="194">
                  <c:v>-3.2961450602343341</c:v>
                </c:pt>
                <c:pt idx="195">
                  <c:v>-1.7187520889297305</c:v>
                </c:pt>
                <c:pt idx="196">
                  <c:v>-6.09744642857311</c:v>
                </c:pt>
                <c:pt idx="197">
                  <c:v>-9.4135576202589917</c:v>
                </c:pt>
                <c:pt idx="198">
                  <c:v>-7.8701502742878588</c:v>
                </c:pt>
                <c:pt idx="199">
                  <c:v>-1.7303554362080513</c:v>
                </c:pt>
                <c:pt idx="200">
                  <c:v>-2.4444932700925857</c:v>
                </c:pt>
                <c:pt idx="201">
                  <c:v>-4.167493843952963</c:v>
                </c:pt>
                <c:pt idx="202">
                  <c:v>-5.5435884286673254</c:v>
                </c:pt>
                <c:pt idx="203">
                  <c:v>-3.9064176231702525</c:v>
                </c:pt>
                <c:pt idx="204">
                  <c:v>-1.5330657014252049</c:v>
                </c:pt>
                <c:pt idx="205">
                  <c:v>-8.508411496090952</c:v>
                </c:pt>
                <c:pt idx="206">
                  <c:v>-9.2080448555568619</c:v>
                </c:pt>
                <c:pt idx="207">
                  <c:v>-8.8339020404066293</c:v>
                </c:pt>
                <c:pt idx="208">
                  <c:v>-0.2813810222930061</c:v>
                </c:pt>
                <c:pt idx="209">
                  <c:v>-4.2200005767923665</c:v>
                </c:pt>
                <c:pt idx="210">
                  <c:v>-5.8674556745760524</c:v>
                </c:pt>
                <c:pt idx="211">
                  <c:v>-7.0763718249644949</c:v>
                </c:pt>
                <c:pt idx="212">
                  <c:v>-8.9860451944838147</c:v>
                </c:pt>
                <c:pt idx="213">
                  <c:v>-11.992142915842127</c:v>
                </c:pt>
                <c:pt idx="214">
                  <c:v>-2.6801358952740695</c:v>
                </c:pt>
                <c:pt idx="215">
                  <c:v>-7.5322232549917576</c:v>
                </c:pt>
                <c:pt idx="216">
                  <c:v>-5.672038411418419</c:v>
                </c:pt>
                <c:pt idx="217">
                  <c:v>-6.061662516223131</c:v>
                </c:pt>
                <c:pt idx="218">
                  <c:v>-6.5607738334654213</c:v>
                </c:pt>
                <c:pt idx="219">
                  <c:v>-11.870487399952948</c:v>
                </c:pt>
                <c:pt idx="220">
                  <c:v>-6.7019914710901149</c:v>
                </c:pt>
                <c:pt idx="221">
                  <c:v>-9.5138147474176407</c:v>
                </c:pt>
                <c:pt idx="222">
                  <c:v>-9.4584762276830094</c:v>
                </c:pt>
                <c:pt idx="223">
                  <c:v>-3.005677287252047</c:v>
                </c:pt>
                <c:pt idx="224">
                  <c:v>-3.1536407120446852</c:v>
                </c:pt>
                <c:pt idx="225">
                  <c:v>-4.497900895591461</c:v>
                </c:pt>
                <c:pt idx="226">
                  <c:v>-4.7037551539642397</c:v>
                </c:pt>
                <c:pt idx="227">
                  <c:v>-4.5811988901163874</c:v>
                </c:pt>
                <c:pt idx="228">
                  <c:v>-2.2302325310473119</c:v>
                </c:pt>
                <c:pt idx="229">
                  <c:v>0.31208170860733875</c:v>
                </c:pt>
                <c:pt idx="230">
                  <c:v>-1.6511887958845359</c:v>
                </c:pt>
                <c:pt idx="231">
                  <c:v>-5.9188967478970076</c:v>
                </c:pt>
                <c:pt idx="232">
                  <c:v>-6.6965400590497293</c:v>
                </c:pt>
                <c:pt idx="233">
                  <c:v>-6.6036103981695398</c:v>
                </c:pt>
                <c:pt idx="234">
                  <c:v>-6.0393098616758047</c:v>
                </c:pt>
                <c:pt idx="235">
                  <c:v>-10.166096507993538</c:v>
                </c:pt>
                <c:pt idx="236">
                  <c:v>-7.7897548490996416</c:v>
                </c:pt>
                <c:pt idx="237">
                  <c:v>-9.2063452494639666</c:v>
                </c:pt>
                <c:pt idx="238">
                  <c:v>-11.777422015433102</c:v>
                </c:pt>
                <c:pt idx="239">
                  <c:v>-6.6223680505340123</c:v>
                </c:pt>
                <c:pt idx="240">
                  <c:v>-2.2224581092769435</c:v>
                </c:pt>
                <c:pt idx="241">
                  <c:v>-7.8745210574184092</c:v>
                </c:pt>
                <c:pt idx="242">
                  <c:v>-7.027651205011491</c:v>
                </c:pt>
                <c:pt idx="243">
                  <c:v>-5.9653984567107869</c:v>
                </c:pt>
                <c:pt idx="244">
                  <c:v>-7.2869504599913224</c:v>
                </c:pt>
                <c:pt idx="245">
                  <c:v>-5.9795461343729244</c:v>
                </c:pt>
                <c:pt idx="246">
                  <c:v>-20.927654795243072</c:v>
                </c:pt>
                <c:pt idx="247">
                  <c:v>-9.4348726408018688</c:v>
                </c:pt>
                <c:pt idx="248">
                  <c:v>-17.733165965001916</c:v>
                </c:pt>
                <c:pt idx="249">
                  <c:v>-4.1533467517615641</c:v>
                </c:pt>
                <c:pt idx="250">
                  <c:v>-17.172598050385751</c:v>
                </c:pt>
                <c:pt idx="251">
                  <c:v>-25.320865116253152</c:v>
                </c:pt>
                <c:pt idx="252">
                  <c:v>-15.892315570273691</c:v>
                </c:pt>
                <c:pt idx="253">
                  <c:v>-25.145390853086361</c:v>
                </c:pt>
                <c:pt idx="254">
                  <c:v>-8.7090071270375393</c:v>
                </c:pt>
                <c:pt idx="255">
                  <c:v>-16.885779077797132</c:v>
                </c:pt>
                <c:pt idx="256">
                  <c:v>-7.8613350277372644</c:v>
                </c:pt>
                <c:pt idx="257">
                  <c:v>-7.4264106023000309</c:v>
                </c:pt>
                <c:pt idx="258">
                  <c:v>-14.66758805360837</c:v>
                </c:pt>
                <c:pt idx="259">
                  <c:v>-6.3297908314968812</c:v>
                </c:pt>
                <c:pt idx="260">
                  <c:v>-5.5916998890276712</c:v>
                </c:pt>
                <c:pt idx="261">
                  <c:v>-6.3645454362770844</c:v>
                </c:pt>
                <c:pt idx="262">
                  <c:v>-8.4647548503164796</c:v>
                </c:pt>
                <c:pt idx="263">
                  <c:v>-3.2042642131486082E-2</c:v>
                </c:pt>
                <c:pt idx="264">
                  <c:v>-4.8318131979654479</c:v>
                </c:pt>
                <c:pt idx="265">
                  <c:v>-18.6555929973266</c:v>
                </c:pt>
                <c:pt idx="266">
                  <c:v>-6.2860780159438523</c:v>
                </c:pt>
                <c:pt idx="267">
                  <c:v>-5.6354112540532519E-2</c:v>
                </c:pt>
                <c:pt idx="268">
                  <c:v>-5.132017464911228</c:v>
                </c:pt>
                <c:pt idx="269">
                  <c:v>-5.4981438799780902</c:v>
                </c:pt>
                <c:pt idx="270">
                  <c:v>-13.250523130650169</c:v>
                </c:pt>
                <c:pt idx="271">
                  <c:v>-1.695201394924158</c:v>
                </c:pt>
                <c:pt idx="272">
                  <c:v>-4.3885063893628029</c:v>
                </c:pt>
                <c:pt idx="273">
                  <c:v>-2.3858520453716436</c:v>
                </c:pt>
                <c:pt idx="274">
                  <c:v>-1.6193261623305044</c:v>
                </c:pt>
                <c:pt idx="275">
                  <c:v>-7.8915901358605112</c:v>
                </c:pt>
                <c:pt idx="276">
                  <c:v>-5.9750211646398474</c:v>
                </c:pt>
                <c:pt idx="277">
                  <c:v>-8.9217800580301638</c:v>
                </c:pt>
                <c:pt idx="278">
                  <c:v>-6.5803312568182317</c:v>
                </c:pt>
                <c:pt idx="279">
                  <c:v>-6.0275730171075255</c:v>
                </c:pt>
                <c:pt idx="280">
                  <c:v>-1.4346689947227875E-2</c:v>
                </c:pt>
                <c:pt idx="281">
                  <c:v>-0.83813707209641541</c:v>
                </c:pt>
                <c:pt idx="282">
                  <c:v>0.52745732928486477</c:v>
                </c:pt>
                <c:pt idx="283">
                  <c:v>-4.4648139370979765</c:v>
                </c:pt>
                <c:pt idx="284">
                  <c:v>-4.8224926828690249</c:v>
                </c:pt>
                <c:pt idx="285">
                  <c:v>-7.3556908404625556</c:v>
                </c:pt>
                <c:pt idx="286">
                  <c:v>-0.17730448326129489</c:v>
                </c:pt>
                <c:pt idx="287">
                  <c:v>-3.4781463742644574</c:v>
                </c:pt>
                <c:pt idx="288">
                  <c:v>-3.9230672419036168</c:v>
                </c:pt>
                <c:pt idx="289">
                  <c:v>-1.4807969079242773</c:v>
                </c:pt>
                <c:pt idx="290">
                  <c:v>-2.9965795040051528</c:v>
                </c:pt>
                <c:pt idx="291">
                  <c:v>-1.4956700919155974</c:v>
                </c:pt>
                <c:pt idx="292">
                  <c:v>-4.5933953094180469</c:v>
                </c:pt>
                <c:pt idx="293">
                  <c:v>-1.1700038554272549</c:v>
                </c:pt>
                <c:pt idx="294">
                  <c:v>-8.2545805176949756</c:v>
                </c:pt>
                <c:pt idx="295">
                  <c:v>-2.7819375826216879</c:v>
                </c:pt>
              </c:numCache>
            </c:numRef>
          </c:xVal>
          <c:yVal>
            <c:numRef>
              <c:f>Sheet1!$G$5:$G$300</c:f>
              <c:numCache>
                <c:formatCode>0.00</c:formatCode>
                <c:ptCount val="296"/>
                <c:pt idx="0">
                  <c:v>-67.917982555981567</c:v>
                </c:pt>
                <c:pt idx="1">
                  <c:v>-112.40957376225262</c:v>
                </c:pt>
                <c:pt idx="2">
                  <c:v>-52.921758579478123</c:v>
                </c:pt>
                <c:pt idx="3">
                  <c:v>-84.575076655926978</c:v>
                </c:pt>
                <c:pt idx="4">
                  <c:v>-86.329866034065148</c:v>
                </c:pt>
                <c:pt idx="5">
                  <c:v>-118.56147923529123</c:v>
                </c:pt>
                <c:pt idx="6">
                  <c:v>-80.787452983215189</c:v>
                </c:pt>
                <c:pt idx="7">
                  <c:v>-72.274820860618064</c:v>
                </c:pt>
                <c:pt idx="8">
                  <c:v>-11.027880668522748</c:v>
                </c:pt>
                <c:pt idx="9">
                  <c:v>-48.417869034864204</c:v>
                </c:pt>
                <c:pt idx="10">
                  <c:v>-12.131472468501844</c:v>
                </c:pt>
                <c:pt idx="11">
                  <c:v>-21.234379078463569</c:v>
                </c:pt>
                <c:pt idx="12">
                  <c:v>-84.087161696159441</c:v>
                </c:pt>
                <c:pt idx="13">
                  <c:v>-49.374848010084357</c:v>
                </c:pt>
                <c:pt idx="14">
                  <c:v>-62.30765743960076</c:v>
                </c:pt>
                <c:pt idx="15">
                  <c:v>-85.058989617161757</c:v>
                </c:pt>
                <c:pt idx="16">
                  <c:v>-35.139530239211929</c:v>
                </c:pt>
                <c:pt idx="17">
                  <c:v>-117.15697948252642</c:v>
                </c:pt>
                <c:pt idx="18">
                  <c:v>-68.130585687777781</c:v>
                </c:pt>
                <c:pt idx="19">
                  <c:v>-67.754716334578632</c:v>
                </c:pt>
                <c:pt idx="20">
                  <c:v>-73.498679109765618</c:v>
                </c:pt>
                <c:pt idx="21">
                  <c:v>-94.667710513835914</c:v>
                </c:pt>
                <c:pt idx="22">
                  <c:v>-53.14553248460755</c:v>
                </c:pt>
                <c:pt idx="23">
                  <c:v>-75.044261886202023</c:v>
                </c:pt>
                <c:pt idx="24">
                  <c:v>-92.003207219846061</c:v>
                </c:pt>
                <c:pt idx="25">
                  <c:v>-23.252665832889818</c:v>
                </c:pt>
                <c:pt idx="26">
                  <c:v>-11.849640049844581</c:v>
                </c:pt>
                <c:pt idx="27">
                  <c:v>-32.146060991066776</c:v>
                </c:pt>
                <c:pt idx="28">
                  <c:v>-24.497555200627623</c:v>
                </c:pt>
                <c:pt idx="29">
                  <c:v>-18.216316880891217</c:v>
                </c:pt>
                <c:pt idx="30">
                  <c:v>-36.053943986923201</c:v>
                </c:pt>
                <c:pt idx="31">
                  <c:v>-3.9690911809256288</c:v>
                </c:pt>
                <c:pt idx="32">
                  <c:v>-47.579319236225828</c:v>
                </c:pt>
                <c:pt idx="33">
                  <c:v>-59.479020307789</c:v>
                </c:pt>
                <c:pt idx="34">
                  <c:v>-33.794275624321948</c:v>
                </c:pt>
                <c:pt idx="35">
                  <c:v>-37.094121616793899</c:v>
                </c:pt>
                <c:pt idx="36">
                  <c:v>-36.552256948053149</c:v>
                </c:pt>
                <c:pt idx="37">
                  <c:v>-49.762603952530185</c:v>
                </c:pt>
                <c:pt idx="38">
                  <c:v>-29.60110646393607</c:v>
                </c:pt>
                <c:pt idx="39">
                  <c:v>-26.735471217628191</c:v>
                </c:pt>
                <c:pt idx="40">
                  <c:v>-52.056592014744091</c:v>
                </c:pt>
                <c:pt idx="41">
                  <c:v>-40.063966479552271</c:v>
                </c:pt>
                <c:pt idx="42">
                  <c:v>-14.833224120246911</c:v>
                </c:pt>
                <c:pt idx="43">
                  <c:v>-43.467866012956272</c:v>
                </c:pt>
                <c:pt idx="44">
                  <c:v>-45.752046629373702</c:v>
                </c:pt>
                <c:pt idx="45">
                  <c:v>-47.047962619244672</c:v>
                </c:pt>
                <c:pt idx="46">
                  <c:v>-21.252705282446925</c:v>
                </c:pt>
                <c:pt idx="47">
                  <c:v>-54.620620289344274</c:v>
                </c:pt>
                <c:pt idx="48">
                  <c:v>-32.587059028079601</c:v>
                </c:pt>
                <c:pt idx="49">
                  <c:v>-60.561283953718203</c:v>
                </c:pt>
                <c:pt idx="50">
                  <c:v>-60.889720747274623</c:v>
                </c:pt>
                <c:pt idx="51">
                  <c:v>-62.320562359406438</c:v>
                </c:pt>
                <c:pt idx="52">
                  <c:v>-48.087923918811299</c:v>
                </c:pt>
                <c:pt idx="53">
                  <c:v>-94.23271759987729</c:v>
                </c:pt>
                <c:pt idx="54">
                  <c:v>-20.750229718000963</c:v>
                </c:pt>
                <c:pt idx="55">
                  <c:v>-51.291662528605556</c:v>
                </c:pt>
                <c:pt idx="56">
                  <c:v>-64.179109738902696</c:v>
                </c:pt>
                <c:pt idx="57">
                  <c:v>-6.5484444731610036</c:v>
                </c:pt>
                <c:pt idx="58">
                  <c:v>-18.85711885063434</c:v>
                </c:pt>
                <c:pt idx="59">
                  <c:v>-43.934239069737011</c:v>
                </c:pt>
                <c:pt idx="60">
                  <c:v>-31.454154261030851</c:v>
                </c:pt>
                <c:pt idx="61">
                  <c:v>-34.812845038759981</c:v>
                </c:pt>
                <c:pt idx="62">
                  <c:v>-34.485025278469891</c:v>
                </c:pt>
                <c:pt idx="63">
                  <c:v>-39.835077464798054</c:v>
                </c:pt>
                <c:pt idx="64">
                  <c:v>19.176727588640304</c:v>
                </c:pt>
                <c:pt idx="65">
                  <c:v>-15.071152316675555</c:v>
                </c:pt>
                <c:pt idx="66">
                  <c:v>-15.473349469752129</c:v>
                </c:pt>
                <c:pt idx="67">
                  <c:v>-24.428237570346003</c:v>
                </c:pt>
                <c:pt idx="68">
                  <c:v>-24.76107778835069</c:v>
                </c:pt>
                <c:pt idx="69">
                  <c:v>-16.034022367062256</c:v>
                </c:pt>
                <c:pt idx="70">
                  <c:v>-35.001637934897026</c:v>
                </c:pt>
                <c:pt idx="71">
                  <c:v>-28.794910029837574</c:v>
                </c:pt>
                <c:pt idx="72">
                  <c:v>-9.4833317261720484</c:v>
                </c:pt>
                <c:pt idx="73">
                  <c:v>-5.1638989118591976</c:v>
                </c:pt>
                <c:pt idx="74">
                  <c:v>-13.248002064946963</c:v>
                </c:pt>
                <c:pt idx="75">
                  <c:v>-41.197871081212185</c:v>
                </c:pt>
                <c:pt idx="76">
                  <c:v>-74.374810129246001</c:v>
                </c:pt>
                <c:pt idx="77">
                  <c:v>28.42</c:v>
                </c:pt>
                <c:pt idx="78">
                  <c:v>-7.2708479021500825</c:v>
                </c:pt>
                <c:pt idx="79">
                  <c:v>-12.657796030624974</c:v>
                </c:pt>
                <c:pt idx="80">
                  <c:v>-40.656719344550197</c:v>
                </c:pt>
                <c:pt idx="81">
                  <c:v>-25.42218750386375</c:v>
                </c:pt>
                <c:pt idx="82">
                  <c:v>-38.399600534940035</c:v>
                </c:pt>
                <c:pt idx="83">
                  <c:v>-25.799190433571312</c:v>
                </c:pt>
                <c:pt idx="84">
                  <c:v>-53.731629033499004</c:v>
                </c:pt>
                <c:pt idx="85">
                  <c:v>-75.806593238693182</c:v>
                </c:pt>
                <c:pt idx="86">
                  <c:v>-75.488997419990795</c:v>
                </c:pt>
                <c:pt idx="87">
                  <c:v>-22.184691480611825</c:v>
                </c:pt>
                <c:pt idx="88">
                  <c:v>-13.230783840345932</c:v>
                </c:pt>
                <c:pt idx="89">
                  <c:v>-13.317384712669845</c:v>
                </c:pt>
                <c:pt idx="90">
                  <c:v>-11.367485291305357</c:v>
                </c:pt>
                <c:pt idx="91">
                  <c:v>-13.947423271062277</c:v>
                </c:pt>
                <c:pt idx="92">
                  <c:v>-24.06773949396122</c:v>
                </c:pt>
                <c:pt idx="93">
                  <c:v>-13.912764299594929</c:v>
                </c:pt>
                <c:pt idx="94">
                  <c:v>-23.942866645911483</c:v>
                </c:pt>
                <c:pt idx="95">
                  <c:v>-14.276610138804941</c:v>
                </c:pt>
                <c:pt idx="96">
                  <c:v>-12.349954440945831</c:v>
                </c:pt>
                <c:pt idx="97">
                  <c:v>-39.086388298130956</c:v>
                </c:pt>
                <c:pt idx="98">
                  <c:v>-40.935780583398994</c:v>
                </c:pt>
                <c:pt idx="99">
                  <c:v>-42.025274736812499</c:v>
                </c:pt>
                <c:pt idx="100">
                  <c:v>-29.552599487419286</c:v>
                </c:pt>
                <c:pt idx="101">
                  <c:v>-15.801367385786346</c:v>
                </c:pt>
                <c:pt idx="102">
                  <c:v>-8.5429932720120512</c:v>
                </c:pt>
                <c:pt idx="103">
                  <c:v>-29.813316948402552</c:v>
                </c:pt>
                <c:pt idx="104">
                  <c:v>-14.571525876976683</c:v>
                </c:pt>
                <c:pt idx="105">
                  <c:v>-41.428060710165518</c:v>
                </c:pt>
                <c:pt idx="106">
                  <c:v>-9.9351287931531633</c:v>
                </c:pt>
                <c:pt idx="107">
                  <c:v>-26.3441098931089</c:v>
                </c:pt>
                <c:pt idx="108">
                  <c:v>-24.492924213355103</c:v>
                </c:pt>
                <c:pt idx="109">
                  <c:v>-18.362579289096985</c:v>
                </c:pt>
                <c:pt idx="110">
                  <c:v>-65.32571432658608</c:v>
                </c:pt>
                <c:pt idx="111">
                  <c:v>-31.177117734066897</c:v>
                </c:pt>
                <c:pt idx="112">
                  <c:v>-27.731777579581909</c:v>
                </c:pt>
                <c:pt idx="113">
                  <c:v>-38.305227675561987</c:v>
                </c:pt>
                <c:pt idx="114">
                  <c:v>-28.72003180920219</c:v>
                </c:pt>
                <c:pt idx="115">
                  <c:v>-25.417434491581307</c:v>
                </c:pt>
                <c:pt idx="116">
                  <c:v>-20.398468843445048</c:v>
                </c:pt>
                <c:pt idx="117">
                  <c:v>-27.85804760355844</c:v>
                </c:pt>
                <c:pt idx="118">
                  <c:v>-19.929903362291512</c:v>
                </c:pt>
                <c:pt idx="119">
                  <c:v>-31.236607699357975</c:v>
                </c:pt>
                <c:pt idx="120">
                  <c:v>-37.615589159623148</c:v>
                </c:pt>
                <c:pt idx="121">
                  <c:v>-17.028726941797832</c:v>
                </c:pt>
                <c:pt idx="122">
                  <c:v>-29.462141399034039</c:v>
                </c:pt>
                <c:pt idx="123">
                  <c:v>-33.877948250704804</c:v>
                </c:pt>
                <c:pt idx="124">
                  <c:v>-20.480674888854971</c:v>
                </c:pt>
                <c:pt idx="125">
                  <c:v>-33.39026951211131</c:v>
                </c:pt>
                <c:pt idx="126">
                  <c:v>-36.367193478499694</c:v>
                </c:pt>
                <c:pt idx="127">
                  <c:v>-32.34749921005541</c:v>
                </c:pt>
                <c:pt idx="128">
                  <c:v>-25.199038214033724</c:v>
                </c:pt>
                <c:pt idx="129">
                  <c:v>-18.896288236213845</c:v>
                </c:pt>
                <c:pt idx="130">
                  <c:v>-32.195602521898437</c:v>
                </c:pt>
                <c:pt idx="131">
                  <c:v>-6.8147666927641222</c:v>
                </c:pt>
                <c:pt idx="132">
                  <c:v>-20.301677294018067</c:v>
                </c:pt>
                <c:pt idx="133">
                  <c:v>4.0038920101049325</c:v>
                </c:pt>
                <c:pt idx="134">
                  <c:v>-62.926278114516293</c:v>
                </c:pt>
                <c:pt idx="135">
                  <c:v>-66.772383319914454</c:v>
                </c:pt>
                <c:pt idx="136">
                  <c:v>-21.284174536196979</c:v>
                </c:pt>
                <c:pt idx="137">
                  <c:v>-28.927953601102502</c:v>
                </c:pt>
                <c:pt idx="138">
                  <c:v>-19.929170234123131</c:v>
                </c:pt>
                <c:pt idx="139">
                  <c:v>-31.768931924928076</c:v>
                </c:pt>
                <c:pt idx="140">
                  <c:v>-30.420381636107436</c:v>
                </c:pt>
                <c:pt idx="141">
                  <c:v>-17.366770744517119</c:v>
                </c:pt>
                <c:pt idx="142">
                  <c:v>-23.402669994309996</c:v>
                </c:pt>
                <c:pt idx="143">
                  <c:v>-37.452264630542672</c:v>
                </c:pt>
                <c:pt idx="144">
                  <c:v>-87.276261704271903</c:v>
                </c:pt>
                <c:pt idx="145">
                  <c:v>-92.333881113419878</c:v>
                </c:pt>
                <c:pt idx="146">
                  <c:v>-66.757241239104587</c:v>
                </c:pt>
                <c:pt idx="147">
                  <c:v>-56.142381429958355</c:v>
                </c:pt>
                <c:pt idx="148">
                  <c:v>-51.901274695874207</c:v>
                </c:pt>
                <c:pt idx="149">
                  <c:v>-79.189480041430429</c:v>
                </c:pt>
                <c:pt idx="150">
                  <c:v>-50.696411450200905</c:v>
                </c:pt>
                <c:pt idx="151">
                  <c:v>-116.30044125367665</c:v>
                </c:pt>
                <c:pt idx="152">
                  <c:v>-65.455768565446519</c:v>
                </c:pt>
                <c:pt idx="153">
                  <c:v>-57.081954553672013</c:v>
                </c:pt>
                <c:pt idx="154">
                  <c:v>-29.390643026484909</c:v>
                </c:pt>
                <c:pt idx="155">
                  <c:v>-101.78990478487107</c:v>
                </c:pt>
                <c:pt idx="156">
                  <c:v>-80.399160678332663</c:v>
                </c:pt>
                <c:pt idx="157">
                  <c:v>-115.2988305506716</c:v>
                </c:pt>
                <c:pt idx="158">
                  <c:v>-113.85390184402793</c:v>
                </c:pt>
                <c:pt idx="159">
                  <c:v>-27.232530641144081</c:v>
                </c:pt>
                <c:pt idx="160">
                  <c:v>-123.6037982600301</c:v>
                </c:pt>
                <c:pt idx="161">
                  <c:v>-58.95243473389155</c:v>
                </c:pt>
                <c:pt idx="162">
                  <c:v>-73.962533315867276</c:v>
                </c:pt>
                <c:pt idx="163">
                  <c:v>-35.599175310240376</c:v>
                </c:pt>
                <c:pt idx="164">
                  <c:v>-70.622877933205174</c:v>
                </c:pt>
                <c:pt idx="165">
                  <c:v>-28.059916660847804</c:v>
                </c:pt>
                <c:pt idx="166">
                  <c:v>-71.985290708524488</c:v>
                </c:pt>
                <c:pt idx="167">
                  <c:v>-238.82482502833631</c:v>
                </c:pt>
                <c:pt idx="168">
                  <c:v>-196.69396445038112</c:v>
                </c:pt>
                <c:pt idx="169">
                  <c:v>-163.84699626283265</c:v>
                </c:pt>
                <c:pt idx="170">
                  <c:v>-74.123774292652129</c:v>
                </c:pt>
                <c:pt idx="171">
                  <c:v>-117.84356411664263</c:v>
                </c:pt>
                <c:pt idx="172">
                  <c:v>-158.11736704940523</c:v>
                </c:pt>
                <c:pt idx="173">
                  <c:v>-73.767160378995953</c:v>
                </c:pt>
                <c:pt idx="174">
                  <c:v>-138.79024605469959</c:v>
                </c:pt>
                <c:pt idx="175">
                  <c:v>-19.771093152965314</c:v>
                </c:pt>
                <c:pt idx="176">
                  <c:v>-104.9650698033273</c:v>
                </c:pt>
                <c:pt idx="177">
                  <c:v>-124.68042110329803</c:v>
                </c:pt>
                <c:pt idx="178">
                  <c:v>-193.63077480898085</c:v>
                </c:pt>
                <c:pt idx="179">
                  <c:v>-118.51687616184124</c:v>
                </c:pt>
                <c:pt idx="180">
                  <c:v>-104.88119573185602</c:v>
                </c:pt>
                <c:pt idx="181">
                  <c:v>-20.221555895265578</c:v>
                </c:pt>
                <c:pt idx="182">
                  <c:v>-132.28878100411441</c:v>
                </c:pt>
                <c:pt idx="183">
                  <c:v>-97.406974984459481</c:v>
                </c:pt>
                <c:pt idx="184">
                  <c:v>-64.314635331442233</c:v>
                </c:pt>
                <c:pt idx="185">
                  <c:v>-111.45772633940729</c:v>
                </c:pt>
                <c:pt idx="186">
                  <c:v>-43.407086680606852</c:v>
                </c:pt>
                <c:pt idx="187">
                  <c:v>-71.479931098111763</c:v>
                </c:pt>
                <c:pt idx="188">
                  <c:v>-23.143003976189643</c:v>
                </c:pt>
                <c:pt idx="189">
                  <c:v>-40.737019997511986</c:v>
                </c:pt>
                <c:pt idx="190">
                  <c:v>-49.242550047517284</c:v>
                </c:pt>
                <c:pt idx="191">
                  <c:v>-21.011962153034158</c:v>
                </c:pt>
                <c:pt idx="192">
                  <c:v>-23.660025556028494</c:v>
                </c:pt>
                <c:pt idx="193">
                  <c:v>-0.15763974415973436</c:v>
                </c:pt>
                <c:pt idx="194">
                  <c:v>-15.283519751079794</c:v>
                </c:pt>
                <c:pt idx="195">
                  <c:v>-6.1078834697976649</c:v>
                </c:pt>
                <c:pt idx="196">
                  <c:v>-41.274246069811369</c:v>
                </c:pt>
                <c:pt idx="197">
                  <c:v>-69.696123881874101</c:v>
                </c:pt>
                <c:pt idx="198">
                  <c:v>-63.251346871740935</c:v>
                </c:pt>
                <c:pt idx="199">
                  <c:v>-4.6973144785675736</c:v>
                </c:pt>
                <c:pt idx="200">
                  <c:v>-11.552395043256876</c:v>
                </c:pt>
                <c:pt idx="201">
                  <c:v>-20.349170904725007</c:v>
                </c:pt>
                <c:pt idx="202">
                  <c:v>-39.311553799957473</c:v>
                </c:pt>
                <c:pt idx="203">
                  <c:v>-19.680374230194946</c:v>
                </c:pt>
                <c:pt idx="204">
                  <c:v>5.3223375820078829</c:v>
                </c:pt>
                <c:pt idx="205">
                  <c:v>-58.2964636720437</c:v>
                </c:pt>
                <c:pt idx="206">
                  <c:v>-56.789404377208875</c:v>
                </c:pt>
                <c:pt idx="207">
                  <c:v>-57.700041256435391</c:v>
                </c:pt>
                <c:pt idx="208">
                  <c:v>4.159941819789978</c:v>
                </c:pt>
                <c:pt idx="209">
                  <c:v>-25.196861546142252</c:v>
                </c:pt>
                <c:pt idx="210">
                  <c:v>-40.044675482603601</c:v>
                </c:pt>
                <c:pt idx="211">
                  <c:v>-48.334498738415803</c:v>
                </c:pt>
                <c:pt idx="212">
                  <c:v>-58.087006130174849</c:v>
                </c:pt>
                <c:pt idx="213">
                  <c:v>-89.028526929900366</c:v>
                </c:pt>
                <c:pt idx="214">
                  <c:v>-19.900642908944601</c:v>
                </c:pt>
                <c:pt idx="215">
                  <c:v>-48.956202079278476</c:v>
                </c:pt>
                <c:pt idx="216">
                  <c:v>-38.867776277545701</c:v>
                </c:pt>
                <c:pt idx="217">
                  <c:v>-35.58723674384558</c:v>
                </c:pt>
                <c:pt idx="218">
                  <c:v>-46.143407012893377</c:v>
                </c:pt>
                <c:pt idx="219">
                  <c:v>-86.407695541195878</c:v>
                </c:pt>
                <c:pt idx="220">
                  <c:v>-42.040700207903896</c:v>
                </c:pt>
                <c:pt idx="221">
                  <c:v>-68.733942945667678</c:v>
                </c:pt>
                <c:pt idx="222">
                  <c:v>-67.834312837405662</c:v>
                </c:pt>
                <c:pt idx="223">
                  <c:v>-14.588190917319551</c:v>
                </c:pt>
                <c:pt idx="224">
                  <c:v>-10.606319465198265</c:v>
                </c:pt>
                <c:pt idx="225">
                  <c:v>-19.996968458615441</c:v>
                </c:pt>
                <c:pt idx="226">
                  <c:v>-22.18494357175873</c:v>
                </c:pt>
                <c:pt idx="227">
                  <c:v>-22.572100253746022</c:v>
                </c:pt>
                <c:pt idx="228">
                  <c:v>-1.9586205454485901</c:v>
                </c:pt>
                <c:pt idx="229">
                  <c:v>10.567734476482336</c:v>
                </c:pt>
                <c:pt idx="230">
                  <c:v>-5.4924323360077096</c:v>
                </c:pt>
                <c:pt idx="231">
                  <c:v>-32.817831913572029</c:v>
                </c:pt>
                <c:pt idx="232">
                  <c:v>-38.393973691575226</c:v>
                </c:pt>
                <c:pt idx="233">
                  <c:v>-45.061594330849005</c:v>
                </c:pt>
                <c:pt idx="234">
                  <c:v>-38.306459798602631</c:v>
                </c:pt>
                <c:pt idx="235">
                  <c:v>-62.091272875978191</c:v>
                </c:pt>
                <c:pt idx="236">
                  <c:v>-43.497098995298671</c:v>
                </c:pt>
                <c:pt idx="237">
                  <c:v>-61.525697634996234</c:v>
                </c:pt>
                <c:pt idx="238">
                  <c:v>-81.846022574087144</c:v>
                </c:pt>
                <c:pt idx="239">
                  <c:v>-42.437786918540205</c:v>
                </c:pt>
                <c:pt idx="240">
                  <c:v>-1.2161823836601524</c:v>
                </c:pt>
                <c:pt idx="241">
                  <c:v>-50.127161206482846</c:v>
                </c:pt>
                <c:pt idx="242">
                  <c:v>-37.304236972567644</c:v>
                </c:pt>
                <c:pt idx="243">
                  <c:v>-27.577097954873341</c:v>
                </c:pt>
                <c:pt idx="244">
                  <c:v>-41.499815914332736</c:v>
                </c:pt>
                <c:pt idx="245">
                  <c:v>-35.924004793531331</c:v>
                </c:pt>
                <c:pt idx="246">
                  <c:v>-151.73738263994034</c:v>
                </c:pt>
                <c:pt idx="247">
                  <c:v>-61.915696702248994</c:v>
                </c:pt>
                <c:pt idx="248">
                  <c:v>-127.25279186819039</c:v>
                </c:pt>
                <c:pt idx="249">
                  <c:v>-19.444907275984971</c:v>
                </c:pt>
                <c:pt idx="250">
                  <c:v>-123.04456484561342</c:v>
                </c:pt>
                <c:pt idx="251">
                  <c:v>-187.76908240203113</c:v>
                </c:pt>
                <c:pt idx="252">
                  <c:v>-108.334515390817</c:v>
                </c:pt>
                <c:pt idx="253">
                  <c:v>-185.76582232371499</c:v>
                </c:pt>
                <c:pt idx="254">
                  <c:v>-55.260122605267028</c:v>
                </c:pt>
                <c:pt idx="255">
                  <c:v>-120.71050216542928</c:v>
                </c:pt>
                <c:pt idx="256">
                  <c:v>-51.166094961924877</c:v>
                </c:pt>
                <c:pt idx="257">
                  <c:v>-41.542729924488526</c:v>
                </c:pt>
                <c:pt idx="258">
                  <c:v>-102.12234191587693</c:v>
                </c:pt>
                <c:pt idx="259">
                  <c:v>-37.859452279674919</c:v>
                </c:pt>
                <c:pt idx="260">
                  <c:v>-29.193533111367461</c:v>
                </c:pt>
                <c:pt idx="261">
                  <c:v>-33.459703216431244</c:v>
                </c:pt>
                <c:pt idx="262">
                  <c:v>-56.376316235645895</c:v>
                </c:pt>
                <c:pt idx="263">
                  <c:v>-4.3027487056564144</c:v>
                </c:pt>
                <c:pt idx="264">
                  <c:v>-30.518440137697279</c:v>
                </c:pt>
                <c:pt idx="265">
                  <c:v>-134.43219665294296</c:v>
                </c:pt>
                <c:pt idx="266">
                  <c:v>-38.251074725229707</c:v>
                </c:pt>
                <c:pt idx="267">
                  <c:v>10.762487012786703</c:v>
                </c:pt>
                <c:pt idx="268">
                  <c:v>-26.002599462517409</c:v>
                </c:pt>
                <c:pt idx="269">
                  <c:v>-27.941634734386877</c:v>
                </c:pt>
                <c:pt idx="270">
                  <c:v>-95.339300609205438</c:v>
                </c:pt>
                <c:pt idx="271">
                  <c:v>-21.30475532771996</c:v>
                </c:pt>
                <c:pt idx="272">
                  <c:v>-23.031158081073134</c:v>
                </c:pt>
                <c:pt idx="273">
                  <c:v>-2.2858587802016919</c:v>
                </c:pt>
                <c:pt idx="274">
                  <c:v>-5.7590067655044965</c:v>
                </c:pt>
                <c:pt idx="275">
                  <c:v>-48.492279830858834</c:v>
                </c:pt>
                <c:pt idx="276">
                  <c:v>-34.329937918264825</c:v>
                </c:pt>
                <c:pt idx="277">
                  <c:v>-67.769831962689864</c:v>
                </c:pt>
                <c:pt idx="278">
                  <c:v>-47.638108283202989</c:v>
                </c:pt>
                <c:pt idx="279">
                  <c:v>-32.585481328409642</c:v>
                </c:pt>
                <c:pt idx="280">
                  <c:v>-3.3521334802452523</c:v>
                </c:pt>
                <c:pt idx="281">
                  <c:v>-10.664141800706165</c:v>
                </c:pt>
                <c:pt idx="282">
                  <c:v>-5.6723014098278304</c:v>
                </c:pt>
                <c:pt idx="283">
                  <c:v>-34.09072932931582</c:v>
                </c:pt>
                <c:pt idx="284">
                  <c:v>-36.362346736516962</c:v>
                </c:pt>
                <c:pt idx="285">
                  <c:v>-60.927111243063528</c:v>
                </c:pt>
                <c:pt idx="286">
                  <c:v>-1.0131101237429614</c:v>
                </c:pt>
                <c:pt idx="287">
                  <c:v>-30.902518248709001</c:v>
                </c:pt>
                <c:pt idx="288">
                  <c:v>-32.514946069557453</c:v>
                </c:pt>
                <c:pt idx="289">
                  <c:v>-9.4596314803679888</c:v>
                </c:pt>
                <c:pt idx="290">
                  <c:v>-21.105417044189686</c:v>
                </c:pt>
                <c:pt idx="291">
                  <c:v>-17.155192450920794</c:v>
                </c:pt>
                <c:pt idx="292">
                  <c:v>-41.281474633575726</c:v>
                </c:pt>
                <c:pt idx="293">
                  <c:v>-16.094180726804211</c:v>
                </c:pt>
                <c:pt idx="294">
                  <c:v>-65.909528077002733</c:v>
                </c:pt>
                <c:pt idx="295">
                  <c:v>-20.702768093955918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C7-7A4E-A660-EC0A2E718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364880"/>
        <c:axId val="288973488"/>
      </c:scatterChart>
      <c:valAx>
        <c:axId val="289364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oxygen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8973488"/>
        <c:crosses val="autoZero"/>
        <c:crossBetween val="midCat"/>
      </c:valAx>
      <c:valAx>
        <c:axId val="288973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deuterium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364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Isotope ratios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 δ2H [‰]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rgbClr val="FF0000"/>
                </a:solidFill>
              </a:ln>
              <a:effectLst/>
            </c:spPr>
          </c:marker>
          <c:trendline>
            <c:spPr>
              <a:ln w="63500" cap="rnd" cmpd="sng">
                <a:solidFill>
                  <a:srgbClr val="00206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55163013998250221"/>
                  <c:y val="-7.27436934966462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Sheet1!$F$305:$F$502</c:f>
              <c:numCache>
                <c:formatCode>0.00</c:formatCode>
                <c:ptCount val="198"/>
                <c:pt idx="0">
                  <c:v>-2.0578236424373397</c:v>
                </c:pt>
                <c:pt idx="1">
                  <c:v>-7.8254563768862564</c:v>
                </c:pt>
                <c:pt idx="2">
                  <c:v>-12.918110012034212</c:v>
                </c:pt>
                <c:pt idx="3">
                  <c:v>-0.68789995512818081</c:v>
                </c:pt>
                <c:pt idx="4">
                  <c:v>-5.0247743311263147</c:v>
                </c:pt>
                <c:pt idx="5">
                  <c:v>-2.6638116770597002</c:v>
                </c:pt>
                <c:pt idx="6">
                  <c:v>-11.916042400382848</c:v>
                </c:pt>
                <c:pt idx="7">
                  <c:v>-12.992256328338698</c:v>
                </c:pt>
                <c:pt idx="8">
                  <c:v>-22.169923666168742</c:v>
                </c:pt>
                <c:pt idx="9">
                  <c:v>-5.7178430012282115</c:v>
                </c:pt>
                <c:pt idx="10">
                  <c:v>-4.9665788717816834</c:v>
                </c:pt>
                <c:pt idx="11">
                  <c:v>-5.7852891108650857</c:v>
                </c:pt>
                <c:pt idx="12">
                  <c:v>-4.5301521711881261</c:v>
                </c:pt>
                <c:pt idx="13">
                  <c:v>-7.5497467918899508</c:v>
                </c:pt>
                <c:pt idx="14">
                  <c:v>-8.9694226917262441</c:v>
                </c:pt>
                <c:pt idx="15">
                  <c:v>-6.1860196421791427</c:v>
                </c:pt>
                <c:pt idx="16">
                  <c:v>-15.518499264807923</c:v>
                </c:pt>
                <c:pt idx="17">
                  <c:v>-4.4049015345702589</c:v>
                </c:pt>
                <c:pt idx="18">
                  <c:v>-10.698636936310349</c:v>
                </c:pt>
                <c:pt idx="19">
                  <c:v>-2.3557054023664081</c:v>
                </c:pt>
                <c:pt idx="20">
                  <c:v>-4.6367138078360535</c:v>
                </c:pt>
                <c:pt idx="21">
                  <c:v>-4.8530122264227327</c:v>
                </c:pt>
                <c:pt idx="22">
                  <c:v>-5.0578795628630084</c:v>
                </c:pt>
                <c:pt idx="23">
                  <c:v>-5.3530598331173715</c:v>
                </c:pt>
                <c:pt idx="24">
                  <c:v>-5.462780729480877</c:v>
                </c:pt>
                <c:pt idx="25">
                  <c:v>-13.478534418214366</c:v>
                </c:pt>
                <c:pt idx="26">
                  <c:v>-3.0189534315184718</c:v>
                </c:pt>
                <c:pt idx="27">
                  <c:v>-3.4117614176157183</c:v>
                </c:pt>
                <c:pt idx="28">
                  <c:v>-2.5335713995749156</c:v>
                </c:pt>
                <c:pt idx="29">
                  <c:v>-5.8098360721718034</c:v>
                </c:pt>
                <c:pt idx="30">
                  <c:v>-13.100312604575443</c:v>
                </c:pt>
                <c:pt idx="31">
                  <c:v>-8.9408937760079539</c:v>
                </c:pt>
                <c:pt idx="32">
                  <c:v>-8.6835747668169496</c:v>
                </c:pt>
                <c:pt idx="33">
                  <c:v>-9.1323391188460619</c:v>
                </c:pt>
                <c:pt idx="34">
                  <c:v>-4.6384407727666721</c:v>
                </c:pt>
                <c:pt idx="35">
                  <c:v>-7.9721078998095676</c:v>
                </c:pt>
                <c:pt idx="36">
                  <c:v>-8.0590950252834617</c:v>
                </c:pt>
                <c:pt idx="37">
                  <c:v>-3.6713644913586161</c:v>
                </c:pt>
                <c:pt idx="38">
                  <c:v>-4.5993968011676376</c:v>
                </c:pt>
                <c:pt idx="39">
                  <c:v>0.27362804204492941</c:v>
                </c:pt>
                <c:pt idx="40">
                  <c:v>-0.13931945758046488</c:v>
                </c:pt>
                <c:pt idx="41">
                  <c:v>-3.9653146937546806</c:v>
                </c:pt>
                <c:pt idx="42">
                  <c:v>-6.1400432499842452</c:v>
                </c:pt>
                <c:pt idx="43">
                  <c:v>-11.901923011282591</c:v>
                </c:pt>
                <c:pt idx="44">
                  <c:v>-1.5187969097843248</c:v>
                </c:pt>
                <c:pt idx="45">
                  <c:v>-0.58767753015207758</c:v>
                </c:pt>
                <c:pt idx="46">
                  <c:v>-3.7274647004033596</c:v>
                </c:pt>
                <c:pt idx="47">
                  <c:v>-2.0267721223993114</c:v>
                </c:pt>
                <c:pt idx="48">
                  <c:v>-4.282834552841404</c:v>
                </c:pt>
                <c:pt idx="49">
                  <c:v>-7.5383366119102426</c:v>
                </c:pt>
                <c:pt idx="50">
                  <c:v>-13.11295566318749</c:v>
                </c:pt>
                <c:pt idx="51">
                  <c:v>-5.6136830002005658</c:v>
                </c:pt>
                <c:pt idx="52">
                  <c:v>-5.1896001851037177</c:v>
                </c:pt>
                <c:pt idx="53">
                  <c:v>-0.40879526034665042</c:v>
                </c:pt>
                <c:pt idx="54">
                  <c:v>0.60924619590569928</c:v>
                </c:pt>
                <c:pt idx="55">
                  <c:v>-7.1704443330109306</c:v>
                </c:pt>
                <c:pt idx="56">
                  <c:v>-10.094508744946127</c:v>
                </c:pt>
                <c:pt idx="57">
                  <c:v>-9.8869350121012154</c:v>
                </c:pt>
                <c:pt idx="58">
                  <c:v>-12.355930891213369</c:v>
                </c:pt>
                <c:pt idx="59">
                  <c:v>-5.4841784924480361</c:v>
                </c:pt>
                <c:pt idx="60">
                  <c:v>-8.0821968732025109</c:v>
                </c:pt>
                <c:pt idx="61">
                  <c:v>-5.0051183295631043</c:v>
                </c:pt>
                <c:pt idx="62">
                  <c:v>-5.6451088794607838</c:v>
                </c:pt>
                <c:pt idx="63">
                  <c:v>-7.4820603899639311</c:v>
                </c:pt>
                <c:pt idx="64">
                  <c:v>-6.719385908735104</c:v>
                </c:pt>
                <c:pt idx="65">
                  <c:v>-3.6280709433234444</c:v>
                </c:pt>
                <c:pt idx="66">
                  <c:v>-1.9143526273677551</c:v>
                </c:pt>
                <c:pt idx="67">
                  <c:v>-3.9352921540269845</c:v>
                </c:pt>
                <c:pt idx="68">
                  <c:v>-2.079837736751653</c:v>
                </c:pt>
                <c:pt idx="69">
                  <c:v>-3.6840452188050952</c:v>
                </c:pt>
                <c:pt idx="70">
                  <c:v>-1.393558309567986</c:v>
                </c:pt>
                <c:pt idx="71">
                  <c:v>-0.26302999016606332</c:v>
                </c:pt>
                <c:pt idx="72">
                  <c:v>-5.7271656308660663</c:v>
                </c:pt>
                <c:pt idx="73">
                  <c:v>-3.5406995050568715</c:v>
                </c:pt>
                <c:pt idx="74">
                  <c:v>-2.1432560642066294</c:v>
                </c:pt>
                <c:pt idx="75">
                  <c:v>-5.4471831904035382</c:v>
                </c:pt>
                <c:pt idx="76">
                  <c:v>-2.6564516516115817</c:v>
                </c:pt>
                <c:pt idx="77">
                  <c:v>-3.0899752839043142</c:v>
                </c:pt>
                <c:pt idx="78">
                  <c:v>-9.4017646166835842</c:v>
                </c:pt>
                <c:pt idx="79">
                  <c:v>-8.157013268603146</c:v>
                </c:pt>
                <c:pt idx="80">
                  <c:v>-5.5964451556909403</c:v>
                </c:pt>
                <c:pt idx="81">
                  <c:v>-3.1118604814505724</c:v>
                </c:pt>
                <c:pt idx="82">
                  <c:v>-11.442286098946012</c:v>
                </c:pt>
                <c:pt idx="83">
                  <c:v>-3.7254600736640553</c:v>
                </c:pt>
                <c:pt idx="84">
                  <c:v>-7.4110542655698719</c:v>
                </c:pt>
                <c:pt idx="85">
                  <c:v>-4.9478686484748788</c:v>
                </c:pt>
                <c:pt idx="86">
                  <c:v>-13.470061423679816</c:v>
                </c:pt>
                <c:pt idx="87">
                  <c:v>-9.4300334227812304</c:v>
                </c:pt>
                <c:pt idx="88">
                  <c:v>-10.780511119489669</c:v>
                </c:pt>
                <c:pt idx="89">
                  <c:v>-14.685873806285551</c:v>
                </c:pt>
                <c:pt idx="90">
                  <c:v>-13.413932187226417</c:v>
                </c:pt>
                <c:pt idx="91">
                  <c:v>-8.0146749516129159</c:v>
                </c:pt>
                <c:pt idx="92">
                  <c:v>-3.7781484048478404</c:v>
                </c:pt>
                <c:pt idx="93">
                  <c:v>-7.6385925272338469</c:v>
                </c:pt>
                <c:pt idx="94">
                  <c:v>-8.6026933798669365</c:v>
                </c:pt>
                <c:pt idx="95">
                  <c:v>-6.0135608030168859</c:v>
                </c:pt>
                <c:pt idx="96">
                  <c:v>-8.3472587057165857</c:v>
                </c:pt>
                <c:pt idx="97">
                  <c:v>-1.4180218691727065</c:v>
                </c:pt>
                <c:pt idx="98">
                  <c:v>-7.4486285380878181</c:v>
                </c:pt>
                <c:pt idx="99">
                  <c:v>-15.557215649060025</c:v>
                </c:pt>
                <c:pt idx="100">
                  <c:v>-4.8060054276102813</c:v>
                </c:pt>
                <c:pt idx="101">
                  <c:v>-17.131507134634958</c:v>
                </c:pt>
                <c:pt idx="102">
                  <c:v>-18.781680118801106</c:v>
                </c:pt>
                <c:pt idx="103">
                  <c:v>-25.196662072071405</c:v>
                </c:pt>
                <c:pt idx="104">
                  <c:v>-26.913980198083067</c:v>
                </c:pt>
                <c:pt idx="105">
                  <c:v>-13.356691488411</c:v>
                </c:pt>
                <c:pt idx="106">
                  <c:v>-5.5406679991857555</c:v>
                </c:pt>
                <c:pt idx="107">
                  <c:v>-12.589794398834975</c:v>
                </c:pt>
                <c:pt idx="108">
                  <c:v>-26.244858100381329</c:v>
                </c:pt>
                <c:pt idx="109">
                  <c:v>-5.0119741621819713</c:v>
                </c:pt>
                <c:pt idx="110">
                  <c:v>-5.5471254446695433</c:v>
                </c:pt>
                <c:pt idx="111">
                  <c:v>-12.720102366219157</c:v>
                </c:pt>
                <c:pt idx="112">
                  <c:v>-6.7428781425001132</c:v>
                </c:pt>
                <c:pt idx="113">
                  <c:v>-13.223086007449249</c:v>
                </c:pt>
                <c:pt idx="114">
                  <c:v>-13.440488486838518</c:v>
                </c:pt>
                <c:pt idx="115">
                  <c:v>-14.399495133107514</c:v>
                </c:pt>
                <c:pt idx="116">
                  <c:v>-12.267188812613711</c:v>
                </c:pt>
                <c:pt idx="117">
                  <c:v>-7.4738273448827295</c:v>
                </c:pt>
                <c:pt idx="118">
                  <c:v>-17.808164863298181</c:v>
                </c:pt>
                <c:pt idx="119">
                  <c:v>-3.732985322922473</c:v>
                </c:pt>
                <c:pt idx="120">
                  <c:v>-7.2751296793616635</c:v>
                </c:pt>
                <c:pt idx="121">
                  <c:v>-5.5783756997149041</c:v>
                </c:pt>
                <c:pt idx="122">
                  <c:v>-5.5869303125002663</c:v>
                </c:pt>
                <c:pt idx="123">
                  <c:v>-5.3091727286255264</c:v>
                </c:pt>
                <c:pt idx="124">
                  <c:v>-9.8445497865628795</c:v>
                </c:pt>
                <c:pt idx="125">
                  <c:v>-7.0200671013041616</c:v>
                </c:pt>
                <c:pt idx="126">
                  <c:v>-8.1880179472099286</c:v>
                </c:pt>
                <c:pt idx="127">
                  <c:v>-12.634205934065548</c:v>
                </c:pt>
                <c:pt idx="128">
                  <c:v>-16.743989755494979</c:v>
                </c:pt>
                <c:pt idx="129">
                  <c:v>-5.9563638804976566</c:v>
                </c:pt>
                <c:pt idx="130">
                  <c:v>-3.0792003227668707</c:v>
                </c:pt>
                <c:pt idx="131">
                  <c:v>-16.544512230200304</c:v>
                </c:pt>
                <c:pt idx="132">
                  <c:v>-3.8599953687371151</c:v>
                </c:pt>
                <c:pt idx="133">
                  <c:v>-10.511047038303571</c:v>
                </c:pt>
                <c:pt idx="134">
                  <c:v>1.0741763251115171</c:v>
                </c:pt>
                <c:pt idx="135">
                  <c:v>-2.3427109521833764</c:v>
                </c:pt>
                <c:pt idx="136">
                  <c:v>-2.6329629994019643</c:v>
                </c:pt>
                <c:pt idx="137">
                  <c:v>-5.4675003953992016</c:v>
                </c:pt>
                <c:pt idx="138">
                  <c:v>-6.9348503645615081</c:v>
                </c:pt>
                <c:pt idx="139">
                  <c:v>-9.1961674399185505</c:v>
                </c:pt>
                <c:pt idx="140">
                  <c:v>-6.3943013621679201</c:v>
                </c:pt>
                <c:pt idx="141">
                  <c:v>-7.5454584102123148</c:v>
                </c:pt>
                <c:pt idx="142">
                  <c:v>-7.3643738873241897</c:v>
                </c:pt>
                <c:pt idx="143">
                  <c:v>-4.7753056158736493</c:v>
                </c:pt>
                <c:pt idx="144">
                  <c:v>-6.3721654142748028</c:v>
                </c:pt>
                <c:pt idx="145">
                  <c:v>-7.4235083322518145</c:v>
                </c:pt>
                <c:pt idx="146">
                  <c:v>-2.928899016797422</c:v>
                </c:pt>
                <c:pt idx="147">
                  <c:v>-5.825632671248278</c:v>
                </c:pt>
                <c:pt idx="148">
                  <c:v>-5.7036376159085016</c:v>
                </c:pt>
                <c:pt idx="149">
                  <c:v>-6.1373689722335367</c:v>
                </c:pt>
                <c:pt idx="150">
                  <c:v>-6.869439357042209</c:v>
                </c:pt>
                <c:pt idx="151">
                  <c:v>-10.261882111774582</c:v>
                </c:pt>
                <c:pt idx="152">
                  <c:v>-5.9876189358074612</c:v>
                </c:pt>
                <c:pt idx="153">
                  <c:v>-4.5462824100066035</c:v>
                </c:pt>
                <c:pt idx="154">
                  <c:v>-2.9928855693932541</c:v>
                </c:pt>
                <c:pt idx="155">
                  <c:v>-1.2174129580235231</c:v>
                </c:pt>
                <c:pt idx="156">
                  <c:v>-1.9883283979460233</c:v>
                </c:pt>
                <c:pt idx="157">
                  <c:v>-4.7399941681926938</c:v>
                </c:pt>
                <c:pt idx="158">
                  <c:v>-2.9022671230675154</c:v>
                </c:pt>
                <c:pt idx="159">
                  <c:v>-9.3956014583687484</c:v>
                </c:pt>
                <c:pt idx="160">
                  <c:v>-10.091100655589457</c:v>
                </c:pt>
                <c:pt idx="161">
                  <c:v>-10.164782377518806</c:v>
                </c:pt>
                <c:pt idx="162">
                  <c:v>-8.5631088874837538</c:v>
                </c:pt>
                <c:pt idx="163">
                  <c:v>-8.5452292129532239</c:v>
                </c:pt>
                <c:pt idx="164">
                  <c:v>-2.4489193504285889</c:v>
                </c:pt>
                <c:pt idx="165">
                  <c:v>-8.067893514040005</c:v>
                </c:pt>
                <c:pt idx="166">
                  <c:v>-3.6515805629392095</c:v>
                </c:pt>
                <c:pt idx="167">
                  <c:v>-4.501054971143156</c:v>
                </c:pt>
                <c:pt idx="168">
                  <c:v>-8.0323186073624555</c:v>
                </c:pt>
                <c:pt idx="169">
                  <c:v>-6.5988708368127655</c:v>
                </c:pt>
                <c:pt idx="170">
                  <c:v>-5.5269212359391195</c:v>
                </c:pt>
                <c:pt idx="171">
                  <c:v>-3.1543974835397695</c:v>
                </c:pt>
                <c:pt idx="172">
                  <c:v>-4.8188440080856454</c:v>
                </c:pt>
                <c:pt idx="173">
                  <c:v>-9.8493614939611049</c:v>
                </c:pt>
                <c:pt idx="174">
                  <c:v>-6.4356034940529705</c:v>
                </c:pt>
                <c:pt idx="175">
                  <c:v>-3.1312213145390024</c:v>
                </c:pt>
                <c:pt idx="176">
                  <c:v>-13.613327519732263</c:v>
                </c:pt>
                <c:pt idx="177">
                  <c:v>-15.281548045300191</c:v>
                </c:pt>
                <c:pt idx="178">
                  <c:v>-12.97951739350748</c:v>
                </c:pt>
                <c:pt idx="179">
                  <c:v>-5.253889200298663</c:v>
                </c:pt>
                <c:pt idx="180">
                  <c:v>-8.772154681592454</c:v>
                </c:pt>
                <c:pt idx="181">
                  <c:v>-6.2123211982620088</c:v>
                </c:pt>
                <c:pt idx="182">
                  <c:v>-10.982402929674137</c:v>
                </c:pt>
                <c:pt idx="183">
                  <c:v>-17.590224115119</c:v>
                </c:pt>
                <c:pt idx="184">
                  <c:v>-12.522244138669919</c:v>
                </c:pt>
                <c:pt idx="185">
                  <c:v>-17.289360651260338</c:v>
                </c:pt>
                <c:pt idx="186">
                  <c:v>-13.057622889454924</c:v>
                </c:pt>
                <c:pt idx="187">
                  <c:v>-12.509229688579339</c:v>
                </c:pt>
                <c:pt idx="188">
                  <c:v>-13.486446578330346</c:v>
                </c:pt>
                <c:pt idx="189">
                  <c:v>-9.2050714198609427</c:v>
                </c:pt>
                <c:pt idx="190">
                  <c:v>-13.551165336305186</c:v>
                </c:pt>
                <c:pt idx="191">
                  <c:v>-12.585269933306686</c:v>
                </c:pt>
                <c:pt idx="192">
                  <c:v>-14.766785567767236</c:v>
                </c:pt>
                <c:pt idx="193">
                  <c:v>-20.336793451435891</c:v>
                </c:pt>
                <c:pt idx="194">
                  <c:v>-14.721996928192471</c:v>
                </c:pt>
                <c:pt idx="195">
                  <c:v>-13.782883788363966</c:v>
                </c:pt>
                <c:pt idx="196">
                  <c:v>-16.951857366263269</c:v>
                </c:pt>
                <c:pt idx="197">
                  <c:v>-5.2105817407423398</c:v>
                </c:pt>
              </c:numCache>
            </c:numRef>
          </c:xVal>
          <c:yVal>
            <c:numRef>
              <c:f>Sheet1!$G$305:$G$502</c:f>
              <c:numCache>
                <c:formatCode>0.00</c:formatCode>
                <c:ptCount val="198"/>
                <c:pt idx="0">
                  <c:v>-8.7927678886748506</c:v>
                </c:pt>
                <c:pt idx="1">
                  <c:v>-52.69515445736625</c:v>
                </c:pt>
                <c:pt idx="2">
                  <c:v>-96.045680435176621</c:v>
                </c:pt>
                <c:pt idx="3">
                  <c:v>-5.9399290845559038</c:v>
                </c:pt>
                <c:pt idx="4">
                  <c:v>-32.040957230975792</c:v>
                </c:pt>
                <c:pt idx="5">
                  <c:v>-3.1065787208818305</c:v>
                </c:pt>
                <c:pt idx="6">
                  <c:v>-83.492354812015094</c:v>
                </c:pt>
                <c:pt idx="7">
                  <c:v>-94.663934464255519</c:v>
                </c:pt>
                <c:pt idx="8">
                  <c:v>-173.38777548802253</c:v>
                </c:pt>
                <c:pt idx="9">
                  <c:v>-27.864074166543233</c:v>
                </c:pt>
                <c:pt idx="10">
                  <c:v>-19.499791415504284</c:v>
                </c:pt>
                <c:pt idx="11">
                  <c:v>-22.585202409851814</c:v>
                </c:pt>
                <c:pt idx="12">
                  <c:v>-15.913638306427856</c:v>
                </c:pt>
                <c:pt idx="13">
                  <c:v>-42.541674703790441</c:v>
                </c:pt>
                <c:pt idx="14">
                  <c:v>-59.093900205779697</c:v>
                </c:pt>
                <c:pt idx="15">
                  <c:v>-34.824533867834027</c:v>
                </c:pt>
                <c:pt idx="16">
                  <c:v>-122.29038059591579</c:v>
                </c:pt>
                <c:pt idx="17">
                  <c:v>-18.711835012943219</c:v>
                </c:pt>
                <c:pt idx="18">
                  <c:v>-78.195957520029992</c:v>
                </c:pt>
                <c:pt idx="19">
                  <c:v>-1.154721970189418</c:v>
                </c:pt>
                <c:pt idx="20">
                  <c:v>-25.873215224528451</c:v>
                </c:pt>
                <c:pt idx="21">
                  <c:v>-25.42677615218842</c:v>
                </c:pt>
                <c:pt idx="22">
                  <c:v>-24.335914692070535</c:v>
                </c:pt>
                <c:pt idx="23">
                  <c:v>-24.25182014828972</c:v>
                </c:pt>
                <c:pt idx="24">
                  <c:v>-37.637956277262241</c:v>
                </c:pt>
                <c:pt idx="25">
                  <c:v>-88.591634838010933</c:v>
                </c:pt>
                <c:pt idx="26">
                  <c:v>-11.657252468929528</c:v>
                </c:pt>
                <c:pt idx="27">
                  <c:v>0.28172101197613364</c:v>
                </c:pt>
                <c:pt idx="28">
                  <c:v>3.1786922344663031</c:v>
                </c:pt>
                <c:pt idx="29">
                  <c:v>-23.822544540978711</c:v>
                </c:pt>
                <c:pt idx="30">
                  <c:v>-88.97570547617218</c:v>
                </c:pt>
                <c:pt idx="31">
                  <c:v>-65.217402814875328</c:v>
                </c:pt>
                <c:pt idx="32">
                  <c:v>-53.261982234103236</c:v>
                </c:pt>
                <c:pt idx="33">
                  <c:v>-55.40713190236297</c:v>
                </c:pt>
                <c:pt idx="34">
                  <c:v>-17.494077993936443</c:v>
                </c:pt>
                <c:pt idx="35">
                  <c:v>-49.107011589301322</c:v>
                </c:pt>
                <c:pt idx="36">
                  <c:v>-57.607118020605498</c:v>
                </c:pt>
                <c:pt idx="37">
                  <c:v>-21.699795311659681</c:v>
                </c:pt>
                <c:pt idx="38">
                  <c:v>-22.035192599134625</c:v>
                </c:pt>
                <c:pt idx="39">
                  <c:v>5.0685543944382925</c:v>
                </c:pt>
                <c:pt idx="40">
                  <c:v>4.7841035303772621</c:v>
                </c:pt>
                <c:pt idx="41">
                  <c:v>-30.567969308856505</c:v>
                </c:pt>
                <c:pt idx="42">
                  <c:v>-37.887873201119362</c:v>
                </c:pt>
                <c:pt idx="43">
                  <c:v>-84.567724531899032</c:v>
                </c:pt>
                <c:pt idx="44">
                  <c:v>3.7566969599365541</c:v>
                </c:pt>
                <c:pt idx="45">
                  <c:v>-3.4449956243061992</c:v>
                </c:pt>
                <c:pt idx="46">
                  <c:v>-16.240448668988066</c:v>
                </c:pt>
                <c:pt idx="47">
                  <c:v>-13.503842817320006</c:v>
                </c:pt>
                <c:pt idx="48">
                  <c:v>-16.174420725229172</c:v>
                </c:pt>
                <c:pt idx="49">
                  <c:v>-49.380428818144217</c:v>
                </c:pt>
                <c:pt idx="50">
                  <c:v>-97.587931466548625</c:v>
                </c:pt>
                <c:pt idx="51">
                  <c:v>-34.599236662817439</c:v>
                </c:pt>
                <c:pt idx="52">
                  <c:v>-26.926433744538208</c:v>
                </c:pt>
                <c:pt idx="53">
                  <c:v>10.844039155246238</c:v>
                </c:pt>
                <c:pt idx="54">
                  <c:v>2.509480613241823</c:v>
                </c:pt>
                <c:pt idx="55">
                  <c:v>-42.774302485163908</c:v>
                </c:pt>
                <c:pt idx="56">
                  <c:v>-70.259361039518097</c:v>
                </c:pt>
                <c:pt idx="57">
                  <c:v>-72.013593376896992</c:v>
                </c:pt>
                <c:pt idx="58">
                  <c:v>-90.878672742542506</c:v>
                </c:pt>
                <c:pt idx="59">
                  <c:v>-49.37415508792072</c:v>
                </c:pt>
                <c:pt idx="60">
                  <c:v>-54.181448552954812</c:v>
                </c:pt>
                <c:pt idx="61">
                  <c:v>-29.478163101989288</c:v>
                </c:pt>
                <c:pt idx="62">
                  <c:v>-35.65527674792019</c:v>
                </c:pt>
                <c:pt idx="63">
                  <c:v>-41.793886444588516</c:v>
                </c:pt>
                <c:pt idx="64">
                  <c:v>-37.792889689094338</c:v>
                </c:pt>
                <c:pt idx="65">
                  <c:v>-11.737988035482022</c:v>
                </c:pt>
                <c:pt idx="66">
                  <c:v>5.8636506852487171</c:v>
                </c:pt>
                <c:pt idx="67">
                  <c:v>-14.728530535281642</c:v>
                </c:pt>
                <c:pt idx="68">
                  <c:v>-0.81453419793142956</c:v>
                </c:pt>
                <c:pt idx="69">
                  <c:v>-18.924470853376015</c:v>
                </c:pt>
                <c:pt idx="70">
                  <c:v>-2.4081617780811442</c:v>
                </c:pt>
                <c:pt idx="71">
                  <c:v>-3.9998573614999344</c:v>
                </c:pt>
                <c:pt idx="72">
                  <c:v>-34.060319191561824</c:v>
                </c:pt>
                <c:pt idx="73">
                  <c:v>-21.474926540190889</c:v>
                </c:pt>
                <c:pt idx="74">
                  <c:v>-7.9682648546715171</c:v>
                </c:pt>
                <c:pt idx="75">
                  <c:v>-39.354791854775279</c:v>
                </c:pt>
                <c:pt idx="76">
                  <c:v>-9.6496365246248921</c:v>
                </c:pt>
                <c:pt idx="77">
                  <c:v>-17.01692765304696</c:v>
                </c:pt>
                <c:pt idx="78">
                  <c:v>-59.38382053126611</c:v>
                </c:pt>
                <c:pt idx="79">
                  <c:v>-51.555617701608874</c:v>
                </c:pt>
                <c:pt idx="80">
                  <c:v>-34.241489771858561</c:v>
                </c:pt>
                <c:pt idx="81">
                  <c:v>-18.705595414340848</c:v>
                </c:pt>
                <c:pt idx="82">
                  <c:v>-78.206941895354191</c:v>
                </c:pt>
                <c:pt idx="83">
                  <c:v>-20.397473253817267</c:v>
                </c:pt>
                <c:pt idx="84">
                  <c:v>-45.664593707824459</c:v>
                </c:pt>
                <c:pt idx="85">
                  <c:v>-26.658298295173502</c:v>
                </c:pt>
                <c:pt idx="86">
                  <c:v>-99.430607279138627</c:v>
                </c:pt>
                <c:pt idx="87">
                  <c:v>-66.942478087530361</c:v>
                </c:pt>
                <c:pt idx="88">
                  <c:v>-75.858685280121463</c:v>
                </c:pt>
                <c:pt idx="89">
                  <c:v>-96.811319618358084</c:v>
                </c:pt>
                <c:pt idx="90">
                  <c:v>-95.615568549740104</c:v>
                </c:pt>
                <c:pt idx="91">
                  <c:v>-37.625986556084882</c:v>
                </c:pt>
                <c:pt idx="92">
                  <c:v>-10.146094457684761</c:v>
                </c:pt>
                <c:pt idx="93">
                  <c:v>-51.896852602575585</c:v>
                </c:pt>
                <c:pt idx="94">
                  <c:v>-63.19255620221027</c:v>
                </c:pt>
                <c:pt idx="95">
                  <c:v>-22.719747956954755</c:v>
                </c:pt>
                <c:pt idx="96">
                  <c:v>-52.959494828193023</c:v>
                </c:pt>
                <c:pt idx="97">
                  <c:v>-4.2165579574800436</c:v>
                </c:pt>
                <c:pt idx="98">
                  <c:v>-45.711349188043791</c:v>
                </c:pt>
                <c:pt idx="99">
                  <c:v>-116.65790906103197</c:v>
                </c:pt>
                <c:pt idx="100">
                  <c:v>-15.637140501604968</c:v>
                </c:pt>
                <c:pt idx="101">
                  <c:v>-118.96169537769148</c:v>
                </c:pt>
                <c:pt idx="102">
                  <c:v>-117.72801319904156</c:v>
                </c:pt>
                <c:pt idx="103">
                  <c:v>-190.27997825627489</c:v>
                </c:pt>
                <c:pt idx="104">
                  <c:v>-203.9595342485178</c:v>
                </c:pt>
                <c:pt idx="105">
                  <c:v>-94.144517003823125</c:v>
                </c:pt>
                <c:pt idx="106">
                  <c:v>-30.95731792471269</c:v>
                </c:pt>
                <c:pt idx="107">
                  <c:v>-84.433250509074497</c:v>
                </c:pt>
                <c:pt idx="108">
                  <c:v>-196.93244441147294</c:v>
                </c:pt>
                <c:pt idx="109">
                  <c:v>-33.810387650518038</c:v>
                </c:pt>
                <c:pt idx="110">
                  <c:v>-26.247823731344408</c:v>
                </c:pt>
                <c:pt idx="111">
                  <c:v>-92.415069410887668</c:v>
                </c:pt>
                <c:pt idx="112">
                  <c:v>-38.623114673856612</c:v>
                </c:pt>
                <c:pt idx="113">
                  <c:v>-97.264365278688771</c:v>
                </c:pt>
                <c:pt idx="114">
                  <c:v>-93.719314784711855</c:v>
                </c:pt>
                <c:pt idx="115">
                  <c:v>-103.80148444959163</c:v>
                </c:pt>
                <c:pt idx="116">
                  <c:v>-93.222599456381104</c:v>
                </c:pt>
                <c:pt idx="117">
                  <c:v>-50.217008985770647</c:v>
                </c:pt>
                <c:pt idx="118">
                  <c:v>-134.96694495256622</c:v>
                </c:pt>
                <c:pt idx="119">
                  <c:v>-16.834592877951817</c:v>
                </c:pt>
                <c:pt idx="120">
                  <c:v>-48.829388808171807</c:v>
                </c:pt>
                <c:pt idx="121">
                  <c:v>-34.781018398273382</c:v>
                </c:pt>
                <c:pt idx="122">
                  <c:v>-31.648904388895396</c:v>
                </c:pt>
                <c:pt idx="123">
                  <c:v>-30.216754101003687</c:v>
                </c:pt>
                <c:pt idx="124">
                  <c:v>-70.382758892623954</c:v>
                </c:pt>
                <c:pt idx="125">
                  <c:v>-42.107824896317901</c:v>
                </c:pt>
                <c:pt idx="126">
                  <c:v>-54.23472283805291</c:v>
                </c:pt>
                <c:pt idx="127">
                  <c:v>-91.65919928017091</c:v>
                </c:pt>
                <c:pt idx="128">
                  <c:v>-122.02577777798004</c:v>
                </c:pt>
                <c:pt idx="129">
                  <c:v>-36.222449932208328</c:v>
                </c:pt>
                <c:pt idx="130">
                  <c:v>-9.6308591865530921</c:v>
                </c:pt>
                <c:pt idx="131">
                  <c:v>-121.04114740354372</c:v>
                </c:pt>
                <c:pt idx="132">
                  <c:v>-25.436149496711451</c:v>
                </c:pt>
                <c:pt idx="133">
                  <c:v>-73.902586471984648</c:v>
                </c:pt>
                <c:pt idx="134">
                  <c:v>12.679657300506191</c:v>
                </c:pt>
                <c:pt idx="135">
                  <c:v>-9.6875446050797436</c:v>
                </c:pt>
                <c:pt idx="136">
                  <c:v>-9.8300775928764779</c:v>
                </c:pt>
                <c:pt idx="137">
                  <c:v>-39.773408051181121</c:v>
                </c:pt>
                <c:pt idx="138">
                  <c:v>-49.128560895487425</c:v>
                </c:pt>
                <c:pt idx="139">
                  <c:v>-63.321632356206976</c:v>
                </c:pt>
                <c:pt idx="140">
                  <c:v>-41.209646693256978</c:v>
                </c:pt>
                <c:pt idx="141">
                  <c:v>-46.742290397377161</c:v>
                </c:pt>
                <c:pt idx="142">
                  <c:v>-45.410260432903662</c:v>
                </c:pt>
                <c:pt idx="143">
                  <c:v>-34.310183160021168</c:v>
                </c:pt>
                <c:pt idx="144">
                  <c:v>-39.576486481699817</c:v>
                </c:pt>
                <c:pt idx="145">
                  <c:v>-48.09846688214175</c:v>
                </c:pt>
                <c:pt idx="146">
                  <c:v>-14.359080976852901</c:v>
                </c:pt>
                <c:pt idx="147">
                  <c:v>-35.366422942719375</c:v>
                </c:pt>
                <c:pt idx="148">
                  <c:v>-31.230844306786899</c:v>
                </c:pt>
                <c:pt idx="149">
                  <c:v>-34.826054470139454</c:v>
                </c:pt>
                <c:pt idx="150">
                  <c:v>-40.952709136638134</c:v>
                </c:pt>
                <c:pt idx="151">
                  <c:v>-73.373830138231398</c:v>
                </c:pt>
                <c:pt idx="152">
                  <c:v>-36.539811195697723</c:v>
                </c:pt>
                <c:pt idx="153">
                  <c:v>-22.481426721309123</c:v>
                </c:pt>
                <c:pt idx="154">
                  <c:v>-9.2195660302790792</c:v>
                </c:pt>
                <c:pt idx="155">
                  <c:v>0.62413478192062533</c:v>
                </c:pt>
                <c:pt idx="156">
                  <c:v>-5.4782864467451144</c:v>
                </c:pt>
                <c:pt idx="157">
                  <c:v>-24.174068861332152</c:v>
                </c:pt>
                <c:pt idx="158">
                  <c:v>-9.0715725336058046</c:v>
                </c:pt>
                <c:pt idx="159">
                  <c:v>-61.269874948318531</c:v>
                </c:pt>
                <c:pt idx="160">
                  <c:v>-69.539050793023037</c:v>
                </c:pt>
                <c:pt idx="161">
                  <c:v>-66.918238317426798</c:v>
                </c:pt>
                <c:pt idx="162">
                  <c:v>-53.514198440241685</c:v>
                </c:pt>
                <c:pt idx="163">
                  <c:v>-65.213019278418116</c:v>
                </c:pt>
                <c:pt idx="164">
                  <c:v>-8.3995142525259467</c:v>
                </c:pt>
                <c:pt idx="165">
                  <c:v>-49.280519589844573</c:v>
                </c:pt>
                <c:pt idx="166">
                  <c:v>-10.41397709637288</c:v>
                </c:pt>
                <c:pt idx="167">
                  <c:v>-17.82877521344405</c:v>
                </c:pt>
                <c:pt idx="168">
                  <c:v>-47.321421763297728</c:v>
                </c:pt>
                <c:pt idx="169">
                  <c:v>-60.631948763402214</c:v>
                </c:pt>
                <c:pt idx="170">
                  <c:v>-30.623470488666378</c:v>
                </c:pt>
                <c:pt idx="171">
                  <c:v>-8.877090929160806</c:v>
                </c:pt>
                <c:pt idx="172">
                  <c:v>-25.892005850335764</c:v>
                </c:pt>
                <c:pt idx="173">
                  <c:v>-63.349044445842011</c:v>
                </c:pt>
                <c:pt idx="174">
                  <c:v>-37.779586034647174</c:v>
                </c:pt>
                <c:pt idx="175">
                  <c:v>-18.3614893141613</c:v>
                </c:pt>
                <c:pt idx="176">
                  <c:v>-88.885653519944938</c:v>
                </c:pt>
                <c:pt idx="177">
                  <c:v>-104.32933911590068</c:v>
                </c:pt>
                <c:pt idx="178">
                  <c:v>-94.570451242816318</c:v>
                </c:pt>
                <c:pt idx="179">
                  <c:v>-22.812587512066205</c:v>
                </c:pt>
                <c:pt idx="180">
                  <c:v>-49.512624087092334</c:v>
                </c:pt>
                <c:pt idx="181">
                  <c:v>-27.427249422289542</c:v>
                </c:pt>
                <c:pt idx="182">
                  <c:v>-74.841444861107135</c:v>
                </c:pt>
                <c:pt idx="183">
                  <c:v>-128.51313315779419</c:v>
                </c:pt>
                <c:pt idx="184">
                  <c:v>-78.53090761061236</c:v>
                </c:pt>
                <c:pt idx="185">
                  <c:v>-128.33555865608088</c:v>
                </c:pt>
                <c:pt idx="186">
                  <c:v>-76.537870851123074</c:v>
                </c:pt>
                <c:pt idx="187">
                  <c:v>-71.999855807338648</c:v>
                </c:pt>
                <c:pt idx="188">
                  <c:v>-86.621129192509144</c:v>
                </c:pt>
                <c:pt idx="189">
                  <c:v>-58.203556717961725</c:v>
                </c:pt>
                <c:pt idx="190">
                  <c:v>-95.077219387297873</c:v>
                </c:pt>
                <c:pt idx="191">
                  <c:v>-85.507430930587191</c:v>
                </c:pt>
                <c:pt idx="192">
                  <c:v>-106.73154012213134</c:v>
                </c:pt>
                <c:pt idx="193">
                  <c:v>-148.06301399916043</c:v>
                </c:pt>
                <c:pt idx="194">
                  <c:v>-102.41520722397317</c:v>
                </c:pt>
                <c:pt idx="195">
                  <c:v>-98.165925843743423</c:v>
                </c:pt>
                <c:pt idx="196">
                  <c:v>-125.20180685778794</c:v>
                </c:pt>
                <c:pt idx="197">
                  <c:v>-24.65875314998917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45-7849-A8A0-7E1239DF6C61}"/>
            </c:ext>
          </c:extLst>
        </c:ser>
        <c:ser>
          <c:idx val="1"/>
          <c:order val="1"/>
          <c:spPr>
            <a:ln w="571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Sheet1!$F$305:$F$502</c:f>
              <c:numCache>
                <c:formatCode>0.00</c:formatCode>
                <c:ptCount val="198"/>
                <c:pt idx="0">
                  <c:v>-2.0578236424373397</c:v>
                </c:pt>
                <c:pt idx="1">
                  <c:v>-7.8254563768862564</c:v>
                </c:pt>
                <c:pt idx="2">
                  <c:v>-12.918110012034212</c:v>
                </c:pt>
                <c:pt idx="3">
                  <c:v>-0.68789995512818081</c:v>
                </c:pt>
                <c:pt idx="4">
                  <c:v>-5.0247743311263147</c:v>
                </c:pt>
                <c:pt idx="5">
                  <c:v>-2.6638116770597002</c:v>
                </c:pt>
                <c:pt idx="6">
                  <c:v>-11.916042400382848</c:v>
                </c:pt>
                <c:pt idx="7">
                  <c:v>-12.992256328338698</c:v>
                </c:pt>
                <c:pt idx="8">
                  <c:v>-22.169923666168742</c:v>
                </c:pt>
                <c:pt idx="9">
                  <c:v>-5.7178430012282115</c:v>
                </c:pt>
                <c:pt idx="10">
                  <c:v>-4.9665788717816834</c:v>
                </c:pt>
                <c:pt idx="11">
                  <c:v>-5.7852891108650857</c:v>
                </c:pt>
                <c:pt idx="12">
                  <c:v>-4.5301521711881261</c:v>
                </c:pt>
                <c:pt idx="13">
                  <c:v>-7.5497467918899508</c:v>
                </c:pt>
                <c:pt idx="14">
                  <c:v>-8.9694226917262441</c:v>
                </c:pt>
                <c:pt idx="15">
                  <c:v>-6.1860196421791427</c:v>
                </c:pt>
                <c:pt idx="16">
                  <c:v>-15.518499264807923</c:v>
                </c:pt>
                <c:pt idx="17">
                  <c:v>-4.4049015345702589</c:v>
                </c:pt>
                <c:pt idx="18">
                  <c:v>-10.698636936310349</c:v>
                </c:pt>
                <c:pt idx="19">
                  <c:v>-2.3557054023664081</c:v>
                </c:pt>
                <c:pt idx="20">
                  <c:v>-4.6367138078360535</c:v>
                </c:pt>
                <c:pt idx="21">
                  <c:v>-4.8530122264227327</c:v>
                </c:pt>
                <c:pt idx="22">
                  <c:v>-5.0578795628630084</c:v>
                </c:pt>
                <c:pt idx="23">
                  <c:v>-5.3530598331173715</c:v>
                </c:pt>
                <c:pt idx="24">
                  <c:v>-5.462780729480877</c:v>
                </c:pt>
                <c:pt idx="25">
                  <c:v>-13.478534418214366</c:v>
                </c:pt>
                <c:pt idx="26">
                  <c:v>-3.0189534315184718</c:v>
                </c:pt>
                <c:pt idx="27">
                  <c:v>-3.4117614176157183</c:v>
                </c:pt>
                <c:pt idx="28">
                  <c:v>-2.5335713995749156</c:v>
                </c:pt>
                <c:pt idx="29">
                  <c:v>-5.8098360721718034</c:v>
                </c:pt>
                <c:pt idx="30">
                  <c:v>-13.100312604575443</c:v>
                </c:pt>
                <c:pt idx="31">
                  <c:v>-8.9408937760079539</c:v>
                </c:pt>
                <c:pt idx="32">
                  <c:v>-8.6835747668169496</c:v>
                </c:pt>
                <c:pt idx="33">
                  <c:v>-9.1323391188460619</c:v>
                </c:pt>
                <c:pt idx="34">
                  <c:v>-4.6384407727666721</c:v>
                </c:pt>
                <c:pt idx="35">
                  <c:v>-7.9721078998095676</c:v>
                </c:pt>
                <c:pt idx="36">
                  <c:v>-8.0590950252834617</c:v>
                </c:pt>
                <c:pt idx="37">
                  <c:v>-3.6713644913586161</c:v>
                </c:pt>
                <c:pt idx="38">
                  <c:v>-4.5993968011676376</c:v>
                </c:pt>
                <c:pt idx="39">
                  <c:v>0.27362804204492941</c:v>
                </c:pt>
                <c:pt idx="40">
                  <c:v>-0.13931945758046488</c:v>
                </c:pt>
                <c:pt idx="41">
                  <c:v>-3.9653146937546806</c:v>
                </c:pt>
                <c:pt idx="42">
                  <c:v>-6.1400432499842452</c:v>
                </c:pt>
                <c:pt idx="43">
                  <c:v>-11.901923011282591</c:v>
                </c:pt>
                <c:pt idx="44">
                  <c:v>-1.5187969097843248</c:v>
                </c:pt>
                <c:pt idx="45">
                  <c:v>-0.58767753015207758</c:v>
                </c:pt>
                <c:pt idx="46">
                  <c:v>-3.7274647004033596</c:v>
                </c:pt>
                <c:pt idx="47">
                  <c:v>-2.0267721223993114</c:v>
                </c:pt>
                <c:pt idx="48">
                  <c:v>-4.282834552841404</c:v>
                </c:pt>
                <c:pt idx="49">
                  <c:v>-7.5383366119102426</c:v>
                </c:pt>
                <c:pt idx="50">
                  <c:v>-13.11295566318749</c:v>
                </c:pt>
                <c:pt idx="51">
                  <c:v>-5.6136830002005658</c:v>
                </c:pt>
                <c:pt idx="52">
                  <c:v>-5.1896001851037177</c:v>
                </c:pt>
                <c:pt idx="53">
                  <c:v>-0.40879526034665042</c:v>
                </c:pt>
                <c:pt idx="54">
                  <c:v>0.60924619590569928</c:v>
                </c:pt>
                <c:pt idx="55">
                  <c:v>-7.1704443330109306</c:v>
                </c:pt>
                <c:pt idx="56">
                  <c:v>-10.094508744946127</c:v>
                </c:pt>
                <c:pt idx="57">
                  <c:v>-9.8869350121012154</c:v>
                </c:pt>
                <c:pt idx="58">
                  <c:v>-12.355930891213369</c:v>
                </c:pt>
                <c:pt idx="59">
                  <c:v>-5.4841784924480361</c:v>
                </c:pt>
                <c:pt idx="60">
                  <c:v>-8.0821968732025109</c:v>
                </c:pt>
                <c:pt idx="61">
                  <c:v>-5.0051183295631043</c:v>
                </c:pt>
                <c:pt idx="62">
                  <c:v>-5.6451088794607838</c:v>
                </c:pt>
                <c:pt idx="63">
                  <c:v>-7.4820603899639311</c:v>
                </c:pt>
                <c:pt idx="64">
                  <c:v>-6.719385908735104</c:v>
                </c:pt>
                <c:pt idx="65">
                  <c:v>-3.6280709433234444</c:v>
                </c:pt>
                <c:pt idx="66">
                  <c:v>-1.9143526273677551</c:v>
                </c:pt>
                <c:pt idx="67">
                  <c:v>-3.9352921540269845</c:v>
                </c:pt>
                <c:pt idx="68">
                  <c:v>-2.079837736751653</c:v>
                </c:pt>
                <c:pt idx="69">
                  <c:v>-3.6840452188050952</c:v>
                </c:pt>
                <c:pt idx="70">
                  <c:v>-1.393558309567986</c:v>
                </c:pt>
                <c:pt idx="71">
                  <c:v>-0.26302999016606332</c:v>
                </c:pt>
                <c:pt idx="72">
                  <c:v>-5.7271656308660663</c:v>
                </c:pt>
                <c:pt idx="73">
                  <c:v>-3.5406995050568715</c:v>
                </c:pt>
                <c:pt idx="74">
                  <c:v>-2.1432560642066294</c:v>
                </c:pt>
                <c:pt idx="75">
                  <c:v>-5.4471831904035382</c:v>
                </c:pt>
                <c:pt idx="76">
                  <c:v>-2.6564516516115817</c:v>
                </c:pt>
                <c:pt idx="77">
                  <c:v>-3.0899752839043142</c:v>
                </c:pt>
                <c:pt idx="78">
                  <c:v>-9.4017646166835842</c:v>
                </c:pt>
                <c:pt idx="79">
                  <c:v>-8.157013268603146</c:v>
                </c:pt>
                <c:pt idx="80">
                  <c:v>-5.5964451556909403</c:v>
                </c:pt>
                <c:pt idx="81">
                  <c:v>-3.1118604814505724</c:v>
                </c:pt>
                <c:pt idx="82">
                  <c:v>-11.442286098946012</c:v>
                </c:pt>
                <c:pt idx="83">
                  <c:v>-3.7254600736640553</c:v>
                </c:pt>
                <c:pt idx="84">
                  <c:v>-7.4110542655698719</c:v>
                </c:pt>
                <c:pt idx="85">
                  <c:v>-4.9478686484748788</c:v>
                </c:pt>
                <c:pt idx="86">
                  <c:v>-13.470061423679816</c:v>
                </c:pt>
                <c:pt idx="87">
                  <c:v>-9.4300334227812304</c:v>
                </c:pt>
                <c:pt idx="88">
                  <c:v>-10.780511119489669</c:v>
                </c:pt>
                <c:pt idx="89">
                  <c:v>-14.685873806285551</c:v>
                </c:pt>
                <c:pt idx="90">
                  <c:v>-13.413932187226417</c:v>
                </c:pt>
                <c:pt idx="91">
                  <c:v>-8.0146749516129159</c:v>
                </c:pt>
                <c:pt idx="92">
                  <c:v>-3.7781484048478404</c:v>
                </c:pt>
                <c:pt idx="93">
                  <c:v>-7.6385925272338469</c:v>
                </c:pt>
                <c:pt idx="94">
                  <c:v>-8.6026933798669365</c:v>
                </c:pt>
                <c:pt idx="95">
                  <c:v>-6.0135608030168859</c:v>
                </c:pt>
                <c:pt idx="96">
                  <c:v>-8.3472587057165857</c:v>
                </c:pt>
                <c:pt idx="97">
                  <c:v>-1.4180218691727065</c:v>
                </c:pt>
                <c:pt idx="98">
                  <c:v>-7.4486285380878181</c:v>
                </c:pt>
                <c:pt idx="99">
                  <c:v>-15.557215649060025</c:v>
                </c:pt>
                <c:pt idx="100">
                  <c:v>-4.8060054276102813</c:v>
                </c:pt>
                <c:pt idx="101">
                  <c:v>-17.131507134634958</c:v>
                </c:pt>
                <c:pt idx="102">
                  <c:v>-18.781680118801106</c:v>
                </c:pt>
                <c:pt idx="103">
                  <c:v>-25.196662072071405</c:v>
                </c:pt>
                <c:pt idx="104">
                  <c:v>-26.913980198083067</c:v>
                </c:pt>
                <c:pt idx="105">
                  <c:v>-13.356691488411</c:v>
                </c:pt>
                <c:pt idx="106">
                  <c:v>-5.5406679991857555</c:v>
                </c:pt>
                <c:pt idx="107">
                  <c:v>-12.589794398834975</c:v>
                </c:pt>
                <c:pt idx="108">
                  <c:v>-26.244858100381329</c:v>
                </c:pt>
                <c:pt idx="109">
                  <c:v>-5.0119741621819713</c:v>
                </c:pt>
                <c:pt idx="110">
                  <c:v>-5.5471254446695433</c:v>
                </c:pt>
                <c:pt idx="111">
                  <c:v>-12.720102366219157</c:v>
                </c:pt>
                <c:pt idx="112">
                  <c:v>-6.7428781425001132</c:v>
                </c:pt>
                <c:pt idx="113">
                  <c:v>-13.223086007449249</c:v>
                </c:pt>
                <c:pt idx="114">
                  <c:v>-13.440488486838518</c:v>
                </c:pt>
                <c:pt idx="115">
                  <c:v>-14.399495133107514</c:v>
                </c:pt>
                <c:pt idx="116">
                  <c:v>-12.267188812613711</c:v>
                </c:pt>
                <c:pt idx="117">
                  <c:v>-7.4738273448827295</c:v>
                </c:pt>
                <c:pt idx="118">
                  <c:v>-17.808164863298181</c:v>
                </c:pt>
                <c:pt idx="119">
                  <c:v>-3.732985322922473</c:v>
                </c:pt>
                <c:pt idx="120">
                  <c:v>-7.2751296793616635</c:v>
                </c:pt>
                <c:pt idx="121">
                  <c:v>-5.5783756997149041</c:v>
                </c:pt>
                <c:pt idx="122">
                  <c:v>-5.5869303125002663</c:v>
                </c:pt>
                <c:pt idx="123">
                  <c:v>-5.3091727286255264</c:v>
                </c:pt>
                <c:pt idx="124">
                  <c:v>-9.8445497865628795</c:v>
                </c:pt>
                <c:pt idx="125">
                  <c:v>-7.0200671013041616</c:v>
                </c:pt>
                <c:pt idx="126">
                  <c:v>-8.1880179472099286</c:v>
                </c:pt>
                <c:pt idx="127">
                  <c:v>-12.634205934065548</c:v>
                </c:pt>
                <c:pt idx="128">
                  <c:v>-16.743989755494979</c:v>
                </c:pt>
                <c:pt idx="129">
                  <c:v>-5.9563638804976566</c:v>
                </c:pt>
                <c:pt idx="130">
                  <c:v>-3.0792003227668707</c:v>
                </c:pt>
                <c:pt idx="131">
                  <c:v>-16.544512230200304</c:v>
                </c:pt>
                <c:pt idx="132">
                  <c:v>-3.8599953687371151</c:v>
                </c:pt>
                <c:pt idx="133">
                  <c:v>-10.511047038303571</c:v>
                </c:pt>
                <c:pt idx="134">
                  <c:v>1.0741763251115171</c:v>
                </c:pt>
                <c:pt idx="135">
                  <c:v>-2.3427109521833764</c:v>
                </c:pt>
                <c:pt idx="136">
                  <c:v>-2.6329629994019643</c:v>
                </c:pt>
                <c:pt idx="137">
                  <c:v>-5.4675003953992016</c:v>
                </c:pt>
                <c:pt idx="138">
                  <c:v>-6.9348503645615081</c:v>
                </c:pt>
                <c:pt idx="139">
                  <c:v>-9.1961674399185505</c:v>
                </c:pt>
                <c:pt idx="140">
                  <c:v>-6.3943013621679201</c:v>
                </c:pt>
                <c:pt idx="141">
                  <c:v>-7.5454584102123148</c:v>
                </c:pt>
                <c:pt idx="142">
                  <c:v>-7.3643738873241897</c:v>
                </c:pt>
                <c:pt idx="143">
                  <c:v>-4.7753056158736493</c:v>
                </c:pt>
                <c:pt idx="144">
                  <c:v>-6.3721654142748028</c:v>
                </c:pt>
                <c:pt idx="145">
                  <c:v>-7.4235083322518145</c:v>
                </c:pt>
                <c:pt idx="146">
                  <c:v>-2.928899016797422</c:v>
                </c:pt>
                <c:pt idx="147">
                  <c:v>-5.825632671248278</c:v>
                </c:pt>
                <c:pt idx="148">
                  <c:v>-5.7036376159085016</c:v>
                </c:pt>
                <c:pt idx="149">
                  <c:v>-6.1373689722335367</c:v>
                </c:pt>
                <c:pt idx="150">
                  <c:v>-6.869439357042209</c:v>
                </c:pt>
                <c:pt idx="151">
                  <c:v>-10.261882111774582</c:v>
                </c:pt>
                <c:pt idx="152">
                  <c:v>-5.9876189358074612</c:v>
                </c:pt>
                <c:pt idx="153">
                  <c:v>-4.5462824100066035</c:v>
                </c:pt>
                <c:pt idx="154">
                  <c:v>-2.9928855693932541</c:v>
                </c:pt>
                <c:pt idx="155">
                  <c:v>-1.2174129580235231</c:v>
                </c:pt>
                <c:pt idx="156">
                  <c:v>-1.9883283979460233</c:v>
                </c:pt>
                <c:pt idx="157">
                  <c:v>-4.7399941681926938</c:v>
                </c:pt>
                <c:pt idx="158">
                  <c:v>-2.9022671230675154</c:v>
                </c:pt>
                <c:pt idx="159">
                  <c:v>-9.3956014583687484</c:v>
                </c:pt>
                <c:pt idx="160">
                  <c:v>-10.091100655589457</c:v>
                </c:pt>
                <c:pt idx="161">
                  <c:v>-10.164782377518806</c:v>
                </c:pt>
                <c:pt idx="162">
                  <c:v>-8.5631088874837538</c:v>
                </c:pt>
                <c:pt idx="163">
                  <c:v>-8.5452292129532239</c:v>
                </c:pt>
                <c:pt idx="164">
                  <c:v>-2.4489193504285889</c:v>
                </c:pt>
                <c:pt idx="165">
                  <c:v>-8.067893514040005</c:v>
                </c:pt>
                <c:pt idx="166">
                  <c:v>-3.6515805629392095</c:v>
                </c:pt>
                <c:pt idx="167">
                  <c:v>-4.501054971143156</c:v>
                </c:pt>
                <c:pt idx="168">
                  <c:v>-8.0323186073624555</c:v>
                </c:pt>
                <c:pt idx="169">
                  <c:v>-6.5988708368127655</c:v>
                </c:pt>
                <c:pt idx="170">
                  <c:v>-5.5269212359391195</c:v>
                </c:pt>
                <c:pt idx="171">
                  <c:v>-3.1543974835397695</c:v>
                </c:pt>
                <c:pt idx="172">
                  <c:v>-4.8188440080856454</c:v>
                </c:pt>
                <c:pt idx="173">
                  <c:v>-9.8493614939611049</c:v>
                </c:pt>
                <c:pt idx="174">
                  <c:v>-6.4356034940529705</c:v>
                </c:pt>
                <c:pt idx="175">
                  <c:v>-3.1312213145390024</c:v>
                </c:pt>
                <c:pt idx="176">
                  <c:v>-13.613327519732263</c:v>
                </c:pt>
                <c:pt idx="177">
                  <c:v>-15.281548045300191</c:v>
                </c:pt>
                <c:pt idx="178">
                  <c:v>-12.97951739350748</c:v>
                </c:pt>
                <c:pt idx="179">
                  <c:v>-5.253889200298663</c:v>
                </c:pt>
                <c:pt idx="180">
                  <c:v>-8.772154681592454</c:v>
                </c:pt>
                <c:pt idx="181">
                  <c:v>-6.2123211982620088</c:v>
                </c:pt>
                <c:pt idx="182">
                  <c:v>-10.982402929674137</c:v>
                </c:pt>
                <c:pt idx="183">
                  <c:v>-17.590224115119</c:v>
                </c:pt>
                <c:pt idx="184">
                  <c:v>-12.522244138669919</c:v>
                </c:pt>
                <c:pt idx="185">
                  <c:v>-17.289360651260338</c:v>
                </c:pt>
                <c:pt idx="186">
                  <c:v>-13.057622889454924</c:v>
                </c:pt>
                <c:pt idx="187">
                  <c:v>-12.509229688579339</c:v>
                </c:pt>
                <c:pt idx="188">
                  <c:v>-13.486446578330346</c:v>
                </c:pt>
                <c:pt idx="189">
                  <c:v>-9.2050714198609427</c:v>
                </c:pt>
                <c:pt idx="190">
                  <c:v>-13.551165336305186</c:v>
                </c:pt>
                <c:pt idx="191">
                  <c:v>-12.585269933306686</c:v>
                </c:pt>
                <c:pt idx="192">
                  <c:v>-14.766785567767236</c:v>
                </c:pt>
                <c:pt idx="193">
                  <c:v>-20.336793451435891</c:v>
                </c:pt>
                <c:pt idx="194">
                  <c:v>-14.721996928192471</c:v>
                </c:pt>
                <c:pt idx="195">
                  <c:v>-13.782883788363966</c:v>
                </c:pt>
                <c:pt idx="196">
                  <c:v>-16.951857366263269</c:v>
                </c:pt>
                <c:pt idx="197">
                  <c:v>-5.2105817407423398</c:v>
                </c:pt>
              </c:numCache>
            </c:numRef>
          </c:xVal>
          <c:yVal>
            <c:numRef>
              <c:f>Sheet1!$O$305:$O$502</c:f>
              <c:numCache>
                <c:formatCode>General</c:formatCode>
                <c:ptCount val="198"/>
                <c:pt idx="0">
                  <c:v>-8.3587787445120281</c:v>
                </c:pt>
                <c:pt idx="1">
                  <c:v>-52.354281242888362</c:v>
                </c:pt>
                <c:pt idx="2">
                  <c:v>-91.201043171796968</c:v>
                </c:pt>
                <c:pt idx="3">
                  <c:v>2.0909991422822367</c:v>
                </c:pt>
                <c:pt idx="4">
                  <c:v>-30.990678597831529</c:v>
                </c:pt>
                <c:pt idx="5">
                  <c:v>-12.981255472611394</c:v>
                </c:pt>
                <c:pt idx="6">
                  <c:v>-83.557271430120366</c:v>
                </c:pt>
                <c:pt idx="7">
                  <c:v>-91.766631272567579</c:v>
                </c:pt>
                <c:pt idx="8">
                  <c:v>-161.77387772553516</c:v>
                </c:pt>
                <c:pt idx="9">
                  <c:v>-36.277406413368794</c:v>
                </c:pt>
                <c:pt idx="10">
                  <c:v>-30.546763633950679</c:v>
                </c:pt>
                <c:pt idx="11">
                  <c:v>-36.791885337678877</c:v>
                </c:pt>
                <c:pt idx="12">
                  <c:v>-27.217700761823028</c:v>
                </c:pt>
                <c:pt idx="13">
                  <c:v>-50.251168528536539</c:v>
                </c:pt>
                <c:pt idx="14">
                  <c:v>-61.080456292487781</c:v>
                </c:pt>
                <c:pt idx="15">
                  <c:v>-39.848657830542507</c:v>
                </c:pt>
                <c:pt idx="16">
                  <c:v>-111.03681239195484</c:v>
                </c:pt>
                <c:pt idx="17">
                  <c:v>-26.262288905701933</c:v>
                </c:pt>
                <c:pt idx="18">
                  <c:v>-74.270902550175336</c:v>
                </c:pt>
                <c:pt idx="19">
                  <c:v>-10.631020809250963</c:v>
                </c:pt>
                <c:pt idx="20">
                  <c:v>-28.030552926173417</c:v>
                </c:pt>
                <c:pt idx="21">
                  <c:v>-29.680477263152607</c:v>
                </c:pt>
                <c:pt idx="22">
                  <c:v>-31.24320530551903</c:v>
                </c:pt>
                <c:pt idx="23">
                  <c:v>-33.494840407019311</c:v>
                </c:pt>
                <c:pt idx="24">
                  <c:v>-34.331791404480128</c:v>
                </c:pt>
                <c:pt idx="25">
                  <c:v>-95.475960542139177</c:v>
                </c:pt>
                <c:pt idx="26">
                  <c:v>-15.690276775622902</c:v>
                </c:pt>
                <c:pt idx="27">
                  <c:v>-18.686616093572699</c:v>
                </c:pt>
                <c:pt idx="28">
                  <c:v>-11.987782635957455</c:v>
                </c:pt>
                <c:pt idx="29">
                  <c:v>-36.979129558526523</c:v>
                </c:pt>
                <c:pt idx="30">
                  <c:v>-92.590884547701478</c:v>
                </c:pt>
                <c:pt idx="31">
                  <c:v>-60.862837723388665</c:v>
                </c:pt>
                <c:pt idx="32">
                  <c:v>-58.900008321279685</c:v>
                </c:pt>
                <c:pt idx="33">
                  <c:v>-62.323182798557752</c:v>
                </c:pt>
                <c:pt idx="34">
                  <c:v>-28.043726214664172</c:v>
                </c:pt>
                <c:pt idx="35">
                  <c:v>-53.472939059747375</c:v>
                </c:pt>
                <c:pt idx="36">
                  <c:v>-54.136476852862245</c:v>
                </c:pt>
                <c:pt idx="37">
                  <c:v>-20.666868340083525</c:v>
                </c:pt>
                <c:pt idx="38">
                  <c:v>-27.74589879930674</c:v>
                </c:pt>
                <c:pt idx="39">
                  <c:v>9.4255347047187215</c:v>
                </c:pt>
                <c:pt idx="40">
                  <c:v>6.2755711775762144</c:v>
                </c:pt>
                <c:pt idx="41">
                  <c:v>-22.909120483960702</c:v>
                </c:pt>
                <c:pt idx="42">
                  <c:v>-39.497949910879825</c:v>
                </c:pt>
                <c:pt idx="43">
                  <c:v>-83.449568730063604</c:v>
                </c:pt>
                <c:pt idx="44">
                  <c:v>-4.2470828278348289</c:v>
                </c:pt>
                <c:pt idx="45">
                  <c:v>2.8554957999999528</c:v>
                </c:pt>
                <c:pt idx="46">
                  <c:v>-21.094800734676827</c:v>
                </c:pt>
                <c:pt idx="47">
                  <c:v>-8.1219177496619466</c:v>
                </c:pt>
                <c:pt idx="48">
                  <c:v>-25.331161969074227</c:v>
                </c:pt>
                <c:pt idx="49">
                  <c:v>-50.164131675651333</c:v>
                </c:pt>
                <c:pt idx="50">
                  <c:v>-92.687325798794177</c:v>
                </c:pt>
                <c:pt idx="51">
                  <c:v>-35.482873925529915</c:v>
                </c:pt>
                <c:pt idx="52">
                  <c:v>-32.247970211971165</c:v>
                </c:pt>
                <c:pt idx="53">
                  <c:v>4.2200097540757504</c:v>
                </c:pt>
                <c:pt idx="54">
                  <c:v>11.985629982368675</c:v>
                </c:pt>
                <c:pt idx="55">
                  <c:v>-47.357849372207383</c:v>
                </c:pt>
                <c:pt idx="56">
                  <c:v>-69.662612706449053</c:v>
                </c:pt>
                <c:pt idx="57">
                  <c:v>-68.07924027230807</c:v>
                </c:pt>
                <c:pt idx="58">
                  <c:v>-86.91274083817558</c:v>
                </c:pt>
                <c:pt idx="59">
                  <c:v>-34.495013540393614</c:v>
                </c:pt>
                <c:pt idx="60">
                  <c:v>-54.31269774878875</c:v>
                </c:pt>
                <c:pt idx="61">
                  <c:v>-30.840742617907363</c:v>
                </c:pt>
                <c:pt idx="62">
                  <c:v>-35.722590532526866</c:v>
                </c:pt>
                <c:pt idx="63">
                  <c:v>-49.734856654644872</c:v>
                </c:pt>
                <c:pt idx="64">
                  <c:v>-43.917175711831376</c:v>
                </c:pt>
                <c:pt idx="65">
                  <c:v>-20.336625155671232</c:v>
                </c:pt>
                <c:pt idx="66">
                  <c:v>-7.2643818415612369</c:v>
                </c:pt>
                <c:pt idx="67">
                  <c:v>-22.680108550917836</c:v>
                </c:pt>
                <c:pt idx="68">
                  <c:v>-8.5267022559416095</c:v>
                </c:pt>
                <c:pt idx="69">
                  <c:v>-20.763596929045267</c:v>
                </c:pt>
                <c:pt idx="70">
                  <c:v>-3.2917627853845968</c:v>
                </c:pt>
                <c:pt idx="71">
                  <c:v>5.3319072350132686</c:v>
                </c:pt>
                <c:pt idx="72">
                  <c:v>-36.348519432246349</c:v>
                </c:pt>
                <c:pt idx="73">
                  <c:v>-19.670155824573815</c:v>
                </c:pt>
                <c:pt idx="74">
                  <c:v>-9.0104572577681701</c:v>
                </c:pt>
                <c:pt idx="75">
                  <c:v>-34.212813376398188</c:v>
                </c:pt>
                <c:pt idx="76">
                  <c:v>-12.925113198493147</c:v>
                </c:pt>
                <c:pt idx="77">
                  <c:v>-16.232031465622107</c:v>
                </c:pt>
                <c:pt idx="78">
                  <c:v>-64.378360496062371</c:v>
                </c:pt>
                <c:pt idx="79">
                  <c:v>-54.883397212904796</c:v>
                </c:pt>
                <c:pt idx="80">
                  <c:v>-35.35138364761049</c:v>
                </c:pt>
                <c:pt idx="81">
                  <c:v>-16.398971752504966</c:v>
                </c:pt>
                <c:pt idx="82">
                  <c:v>-79.943458362760168</c:v>
                </c:pt>
                <c:pt idx="83">
                  <c:v>-21.079509441909416</c:v>
                </c:pt>
                <c:pt idx="84">
                  <c:v>-49.193221937766978</c:v>
                </c:pt>
                <c:pt idx="85">
                  <c:v>-30.404042050566378</c:v>
                </c:pt>
                <c:pt idx="86">
                  <c:v>-95.41132853982964</c:v>
                </c:pt>
                <c:pt idx="87">
                  <c:v>-64.593994948975222</c:v>
                </c:pt>
                <c:pt idx="88">
                  <c:v>-74.895438819467188</c:v>
                </c:pt>
                <c:pt idx="89">
                  <c:v>-104.68554539434618</c:v>
                </c:pt>
                <c:pt idx="90">
                  <c:v>-94.983174724163106</c:v>
                </c:pt>
                <c:pt idx="91">
                  <c:v>-53.797640530903323</c:v>
                </c:pt>
                <c:pt idx="92">
                  <c:v>-21.481416032179325</c:v>
                </c:pt>
                <c:pt idx="93">
                  <c:v>-50.928883797739786</c:v>
                </c:pt>
                <c:pt idx="94">
                  <c:v>-58.283045101624992</c:v>
                </c:pt>
                <c:pt idx="95">
                  <c:v>-38.533141805412811</c:v>
                </c:pt>
                <c:pt idx="96">
                  <c:v>-56.33458940720611</c:v>
                </c:pt>
                <c:pt idx="97">
                  <c:v>-3.4783708180494042</c:v>
                </c:pt>
                <c:pt idx="98">
                  <c:v>-49.479838488533872</c:v>
                </c:pt>
                <c:pt idx="99">
                  <c:v>-111.33214097102987</c:v>
                </c:pt>
                <c:pt idx="100">
                  <c:v>-29.321909401811222</c:v>
                </c:pt>
                <c:pt idx="101">
                  <c:v>-123.34083642299547</c:v>
                </c:pt>
                <c:pt idx="102">
                  <c:v>-135.92835594621482</c:v>
                </c:pt>
                <c:pt idx="103">
                  <c:v>-184.86183828576068</c:v>
                </c:pt>
                <c:pt idx="104">
                  <c:v>-197.96154095097762</c:v>
                </c:pt>
                <c:pt idx="105">
                  <c:v>-94.546542673599106</c:v>
                </c:pt>
                <c:pt idx="106">
                  <c:v>-34.925915497788949</c:v>
                </c:pt>
                <c:pt idx="107">
                  <c:v>-88.696651674313188</c:v>
                </c:pt>
                <c:pt idx="108">
                  <c:v>-192.85747758970876</c:v>
                </c:pt>
                <c:pt idx="109">
                  <c:v>-30.893038909124076</c:v>
                </c:pt>
                <c:pt idx="110">
                  <c:v>-34.97517289193928</c:v>
                </c:pt>
                <c:pt idx="111">
                  <c:v>-89.690640849519724</c:v>
                </c:pt>
                <c:pt idx="112">
                  <c:v>-44.096374470990867</c:v>
                </c:pt>
                <c:pt idx="113">
                  <c:v>-93.527400064822871</c:v>
                </c:pt>
                <c:pt idx="114">
                  <c:v>-95.185746177604216</c:v>
                </c:pt>
                <c:pt idx="115">
                  <c:v>-102.50104887534411</c:v>
                </c:pt>
                <c:pt idx="116">
                  <c:v>-86.235816262617377</c:v>
                </c:pt>
                <c:pt idx="117">
                  <c:v>-49.67205498676546</c:v>
                </c:pt>
                <c:pt idx="118">
                  <c:v>-128.50238157723851</c:v>
                </c:pt>
                <c:pt idx="119">
                  <c:v>-21.136912043252625</c:v>
                </c:pt>
                <c:pt idx="120">
                  <c:v>-48.156389194170771</c:v>
                </c:pt>
                <c:pt idx="121">
                  <c:v>-35.21354983742529</c:v>
                </c:pt>
                <c:pt idx="122">
                  <c:v>-35.278804423752035</c:v>
                </c:pt>
                <c:pt idx="123">
                  <c:v>-33.160069573955511</c:v>
                </c:pt>
                <c:pt idx="124">
                  <c:v>-67.755925771901644</c:v>
                </c:pt>
                <c:pt idx="125">
                  <c:v>-46.210771848748138</c:v>
                </c:pt>
                <c:pt idx="126">
                  <c:v>-55.119900901317337</c:v>
                </c:pt>
                <c:pt idx="127">
                  <c:v>-89.035422865051999</c:v>
                </c:pt>
                <c:pt idx="128">
                  <c:v>-120.3848538549157</c:v>
                </c:pt>
                <c:pt idx="129">
                  <c:v>-38.096843680436123</c:v>
                </c:pt>
                <c:pt idx="130">
                  <c:v>-16.149840062065689</c:v>
                </c:pt>
                <c:pt idx="131">
                  <c:v>-118.86323929196791</c:v>
                </c:pt>
                <c:pt idx="132">
                  <c:v>-22.105744672726715</c:v>
                </c:pt>
                <c:pt idx="133">
                  <c:v>-72.839966808179639</c:v>
                </c:pt>
                <c:pt idx="134">
                  <c:v>15.532117007950653</c:v>
                </c:pt>
                <c:pt idx="135">
                  <c:v>-10.531899143254794</c:v>
                </c:pt>
                <c:pt idx="136">
                  <c:v>-12.745941759438185</c:v>
                </c:pt>
                <c:pt idx="137">
                  <c:v>-34.367793016105111</c:v>
                </c:pt>
                <c:pt idx="138">
                  <c:v>-45.560738580875181</c:v>
                </c:pt>
                <c:pt idx="139">
                  <c:v>-62.810065231698701</c:v>
                </c:pt>
                <c:pt idx="140">
                  <c:v>-41.437430790616901</c:v>
                </c:pt>
                <c:pt idx="141">
                  <c:v>-50.218456753099531</c:v>
                </c:pt>
                <c:pt idx="142">
                  <c:v>-48.837144012508915</c:v>
                </c:pt>
                <c:pt idx="143">
                  <c:v>-29.087731237884196</c:v>
                </c:pt>
                <c:pt idx="144">
                  <c:v>-41.268577780088194</c:v>
                </c:pt>
                <c:pt idx="145">
                  <c:v>-49.288221558416836</c:v>
                </c:pt>
                <c:pt idx="146">
                  <c:v>-15.003341700130736</c:v>
                </c:pt>
                <c:pt idx="147">
                  <c:v>-37.09962601628186</c:v>
                </c:pt>
                <c:pt idx="148">
                  <c:v>-36.169047734150055</c:v>
                </c:pt>
                <c:pt idx="149">
                  <c:v>-39.477550520197425</c:v>
                </c:pt>
                <c:pt idx="150">
                  <c:v>-45.061783415517965</c:v>
                </c:pt>
                <c:pt idx="151">
                  <c:v>-70.939336748616512</c:v>
                </c:pt>
                <c:pt idx="152">
                  <c:v>-38.33525724233931</c:v>
                </c:pt>
                <c:pt idx="153">
                  <c:v>-27.340742223530373</c:v>
                </c:pt>
                <c:pt idx="154">
                  <c:v>-15.491431123331743</c:v>
                </c:pt>
                <c:pt idx="155">
                  <c:v>-1.948126043803434</c:v>
                </c:pt>
                <c:pt idx="156">
                  <c:v>-7.8286690195322652</c:v>
                </c:pt>
                <c:pt idx="157">
                  <c:v>-28.818375514973869</c:v>
                </c:pt>
                <c:pt idx="158">
                  <c:v>-14.800193614759007</c:v>
                </c:pt>
                <c:pt idx="159">
                  <c:v>-64.331347924436812</c:v>
                </c:pt>
                <c:pt idx="160">
                  <c:v>-69.636615800836381</c:v>
                </c:pt>
                <c:pt idx="161">
                  <c:v>-70.198659975713454</c:v>
                </c:pt>
                <c:pt idx="162">
                  <c:v>-57.98109459372607</c:v>
                </c:pt>
                <c:pt idx="163">
                  <c:v>-57.844708436407188</c:v>
                </c:pt>
                <c:pt idx="164">
                  <c:v>-11.342056805069276</c:v>
                </c:pt>
                <c:pt idx="165">
                  <c:v>-54.203591725097155</c:v>
                </c:pt>
                <c:pt idx="166">
                  <c:v>-20.51595653410029</c:v>
                </c:pt>
                <c:pt idx="167">
                  <c:v>-26.995747319879992</c:v>
                </c:pt>
                <c:pt idx="168">
                  <c:v>-53.932226336960809</c:v>
                </c:pt>
                <c:pt idx="169">
                  <c:v>-42.997886743207772</c:v>
                </c:pt>
                <c:pt idx="170">
                  <c:v>-34.82105518774361</c:v>
                </c:pt>
                <c:pt idx="171">
                  <c:v>-16.723444004441362</c:v>
                </c:pt>
                <c:pt idx="172">
                  <c:v>-29.419842093677307</c:v>
                </c:pt>
                <c:pt idx="173">
                  <c:v>-67.7926294759353</c:v>
                </c:pt>
                <c:pt idx="174">
                  <c:v>-41.752483452636056</c:v>
                </c:pt>
                <c:pt idx="175">
                  <c:v>-16.546656187303512</c:v>
                </c:pt>
                <c:pt idx="176">
                  <c:v>-96.504162320517693</c:v>
                </c:pt>
                <c:pt idx="177">
                  <c:v>-109.22934848954985</c:v>
                </c:pt>
                <c:pt idx="178">
                  <c:v>-91.669458677675053</c:v>
                </c:pt>
                <c:pt idx="179">
                  <c:v>-32.738366819878195</c:v>
                </c:pt>
                <c:pt idx="180">
                  <c:v>-59.575695911187239</c:v>
                </c:pt>
                <c:pt idx="181">
                  <c:v>-40.049286100342599</c:v>
                </c:pt>
                <c:pt idx="182">
                  <c:v>-76.43546954755432</c:v>
                </c:pt>
                <c:pt idx="183">
                  <c:v>-126.83992955012772</c:v>
                </c:pt>
                <c:pt idx="184">
                  <c:v>-88.181378289774145</c:v>
                </c:pt>
                <c:pt idx="185">
                  <c:v>-124.54494304781386</c:v>
                </c:pt>
                <c:pt idx="186">
                  <c:v>-92.265247400762163</c:v>
                </c:pt>
                <c:pt idx="187">
                  <c:v>-88.08210406448319</c:v>
                </c:pt>
                <c:pt idx="188">
                  <c:v>-95.536314499503874</c:v>
                </c:pt>
                <c:pt idx="189">
                  <c:v>-62.877984790699273</c:v>
                </c:pt>
                <c:pt idx="190">
                  <c:v>-96.02998918533595</c:v>
                </c:pt>
                <c:pt idx="191">
                  <c:v>-88.662139051263395</c:v>
                </c:pt>
                <c:pt idx="192">
                  <c:v>-105.30274031092847</c:v>
                </c:pt>
                <c:pt idx="193">
                  <c:v>-147.79076044755297</c:v>
                </c:pt>
                <c:pt idx="194">
                  <c:v>-104.96109256825217</c:v>
                </c:pt>
                <c:pt idx="195">
                  <c:v>-97.797537537640338</c:v>
                </c:pt>
                <c:pt idx="196">
                  <c:v>-121.97046798985622</c:v>
                </c:pt>
                <c:pt idx="197">
                  <c:v>-32.408017518382565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545-7849-A8A0-7E1239DF6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364880"/>
        <c:axId val="288973488"/>
      </c:scatterChart>
      <c:valAx>
        <c:axId val="289364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oxygen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8973488"/>
        <c:crosses val="autoZero"/>
        <c:crossBetween val="midCat"/>
      </c:valAx>
      <c:valAx>
        <c:axId val="288973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deuterium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364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FE65-82ED-142A-B2D0-A2461BBF3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8E93B-B81E-AAC9-F601-C2D602856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284D-A2E4-7266-9BFA-A1CB0DA9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5D2D8-43D3-ECB4-00B2-FE97E8A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EEDE2-6C13-4FB8-8A08-4A45D23D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0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DB8D-50DB-E74F-2C46-0F316867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62A82-BD3C-6E69-1C2A-73BFA7AB7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BDAB-6DDB-7C16-06E7-05F18D7E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1F92F-BCDD-62C9-3E8C-DAA40F3F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D130F-5187-9880-9D4D-8109D042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FCD74B-DA57-0ABD-19A5-FFCBC298D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ADE92-E75B-EC40-ADF1-90C29414C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56450-81A0-D41D-1277-059078C8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E4463-9501-783E-2863-9598BB94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D4D36-1817-3840-2888-6C210194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ED0C3-741B-8C89-0B66-0AAF47DA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6DF3-142F-DCC4-5847-18FD34AF5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AE9F2-228C-98C8-0D1F-FAFB51E2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FD415-F1FB-432D-0691-F4671B89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4BA6-4770-3A09-E8D6-4FAF1E62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77C7-F474-9C62-0AE5-1A086F09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38A14-0FF8-FF1E-ED05-AF15B593C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62A3-A4F8-5CDE-9019-EAD3801E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CBD20-D8B1-F140-1EA3-193B9BB9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9F541-A81F-850D-E78C-DFC0933B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6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0BB0-8E65-ECA2-65AE-47797FFC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561A-B432-DADD-B0DF-F4ABC8B1B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A86CD-C654-5EAF-DEF8-6B09037F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F048-9915-1B8D-ABE1-37A474FF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0D4E4-7F4C-3937-162D-6A55F70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37946-93AC-23B2-E3F7-6F9A9BE4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5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141F-77AA-E993-03F0-A4FCE456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04F51-1E0B-AE23-7F70-F8018B8B9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74639-3D0D-173F-5D23-C22A87D7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AE667-3D62-4273-A98E-95EA2CA37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BF8E3-DA12-2023-8CB1-B6AFEEEBA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8AF8E-67FC-6AC5-8350-EB4FB0EB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EFF80-64E4-DDF7-ADCE-07E94E33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9375C-46C7-DF64-AD82-E08BA1F1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35BA-6A63-720F-E1E7-FAA563B8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BCBD1-4B11-21F1-3FC8-2FC1839E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2D3E0-E987-61D4-0FA1-90C4D675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0C53-E754-B392-5F17-4AD5F515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0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5F08B-A16B-8619-ADEC-31875EAC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91D95E-37A2-453C-DE72-1581CF09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87FDE-6837-D7CE-9B03-6D2DC25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0DDD-4762-8A99-1D1B-CA588BF7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4A83-933C-5CF9-6C4B-6B63C939E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F1649-76C7-213F-4CC6-7393197C0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51CD1-42F3-F613-9A9C-A37290FC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5B466-8372-D2E8-A40A-BA781638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2CD0B-B078-BC35-D39D-07D624F6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0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3B93-44D8-43D7-983D-C4B4FD6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8D1DA-4228-061E-B331-6C7DAEFF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F1BF0-D7C7-481A-1F36-7CA3810E4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0A365-1C95-92AF-4819-28CC5935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D908A-37DD-AC9B-E05C-3C239672B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5A608-3D7B-0FB9-BAE1-02733491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BDD09-D4E2-7E5F-A113-EA14B620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403AF-123F-89E9-6CBF-8AC7A911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0314-6C48-2A0D-0E9F-0E8576B7D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3B63-309B-6E48-AEC8-0D8FAFE4B03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15C8-7EC2-767E-A4B7-57FFCDA9E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A903E-02C6-14EC-C7F2-C6CB2F89B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6610-F151-0D41-AC0E-B944568E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7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su.instructure.com/courses/18963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0A42-A9FA-F6A2-3B20-BED8E64B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65789"/>
            </a:schemeClr>
          </a:solidFill>
        </p:spPr>
        <p:txBody>
          <a:bodyPr/>
          <a:lstStyle/>
          <a:p>
            <a:r>
              <a:rPr lang="en-US" dirty="0"/>
              <a:t>Artificial Intelligence in Earth Sciences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E88F1-E2AD-90F3-06BC-425BFB23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>
              <a:alpha val="76172"/>
            </a:schemeClr>
          </a:solidFill>
        </p:spPr>
        <p:txBody>
          <a:bodyPr/>
          <a:lstStyle/>
          <a:p>
            <a:r>
              <a:rPr lang="en-US" dirty="0"/>
              <a:t>… and Geography, Geodesy, Civil and Environmental Engineering, etc.</a:t>
            </a:r>
          </a:p>
          <a:p>
            <a:r>
              <a:rPr lang="en-US" dirty="0"/>
              <a:t>ES5757, Tue-</a:t>
            </a:r>
            <a:r>
              <a:rPr lang="en-US" dirty="0" err="1"/>
              <a:t>Thur</a:t>
            </a:r>
            <a:r>
              <a:rPr lang="en-US" dirty="0"/>
              <a:t> 12.45-2.05pm</a:t>
            </a:r>
          </a:p>
          <a:p>
            <a:r>
              <a:rPr lang="en-US" dirty="0"/>
              <a:t>ML251 and ML356 Kresge Computer Lab</a:t>
            </a:r>
          </a:p>
        </p:txBody>
      </p:sp>
    </p:spTree>
    <p:extLst>
      <p:ext uri="{BB962C8B-B14F-4D97-AF65-F5344CB8AC3E}">
        <p14:creationId xmlns:p14="http://schemas.microsoft.com/office/powerpoint/2010/main" val="122968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C48A-9EF2-42D3-58CD-A59E4F62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Weeks,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1BF2-E3A8-4B0F-A625-AC1C9C74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Perceptrons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Artificial Neural Networks (ANN)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(Fully) Convolutional Neural Networks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Applications: Remote Sensing with optical satellite imagery</a:t>
            </a:r>
          </a:p>
        </p:txBody>
      </p:sp>
    </p:spTree>
    <p:extLst>
      <p:ext uri="{BB962C8B-B14F-4D97-AF65-F5344CB8AC3E}">
        <p14:creationId xmlns:p14="http://schemas.microsoft.com/office/powerpoint/2010/main" val="1465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7F99-417F-A873-8C99-DD714418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0B1E-AF62-8EC8-13DC-97953CD69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Powerpoints</a:t>
            </a:r>
            <a:r>
              <a:rPr lang="en-US" dirty="0"/>
              <a:t> of lectures</a:t>
            </a:r>
          </a:p>
          <a:p>
            <a:r>
              <a:rPr lang="en-US" dirty="0" err="1"/>
              <a:t>Jupyter</a:t>
            </a:r>
            <a:r>
              <a:rPr lang="en-US" dirty="0"/>
              <a:t> notebooks with more detailed and interactive lecture notes</a:t>
            </a:r>
          </a:p>
          <a:p>
            <a:r>
              <a:rPr lang="en-US" dirty="0" err="1"/>
              <a:t>Jupyter</a:t>
            </a:r>
            <a:r>
              <a:rPr lang="en-US" dirty="0"/>
              <a:t> notebooks for labs, applying ML/DL algorithms</a:t>
            </a:r>
          </a:p>
          <a:p>
            <a:endParaRPr lang="en-US" dirty="0"/>
          </a:p>
          <a:p>
            <a:r>
              <a:rPr lang="en-US" dirty="0"/>
              <a:t>Final assignment: solve a science problem with ML/DL from scratch </a:t>
            </a:r>
          </a:p>
        </p:txBody>
      </p:sp>
    </p:spTree>
    <p:extLst>
      <p:ext uri="{BB962C8B-B14F-4D97-AF65-F5344CB8AC3E}">
        <p14:creationId xmlns:p14="http://schemas.microsoft.com/office/powerpoint/2010/main" val="35937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204E-40C4-6367-7677-FDBC5A15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76832-BC33-EC8A-0FA3-6AE5EA89F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Finished </a:t>
            </a:r>
            <a:r>
              <a:rPr lang="en-US" dirty="0" err="1"/>
              <a:t>jupyter</a:t>
            </a:r>
            <a:r>
              <a:rPr lang="en-US" dirty="0"/>
              <a:t> notebooks of weekly labs uploaded to Carmen</a:t>
            </a:r>
          </a:p>
          <a:p>
            <a:r>
              <a:rPr lang="en-US" dirty="0"/>
              <a:t>Final independent project</a:t>
            </a:r>
          </a:p>
          <a:p>
            <a:r>
              <a:rPr lang="en-US" dirty="0"/>
              <a:t>Final grade based on participation (10%), completion of lab assignments (50%) and final project (40%).</a:t>
            </a:r>
          </a:p>
        </p:txBody>
      </p:sp>
    </p:spTree>
    <p:extLst>
      <p:ext uri="{BB962C8B-B14F-4D97-AF65-F5344CB8AC3E}">
        <p14:creationId xmlns:p14="http://schemas.microsoft.com/office/powerpoint/2010/main" val="321481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1632-F5EF-5B26-B799-E0C2364D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LLM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AE8A-A63F-5C0A-FB7B-FE69A1B69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Encouraged, but be smart about it</a:t>
            </a:r>
          </a:p>
        </p:txBody>
      </p:sp>
    </p:spTree>
    <p:extLst>
      <p:ext uri="{BB962C8B-B14F-4D97-AF65-F5344CB8AC3E}">
        <p14:creationId xmlns:p14="http://schemas.microsoft.com/office/powerpoint/2010/main" val="176581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E8A6-BC0E-220F-EAE8-C66E31894C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en-US" dirty="0"/>
              <a:t>AI / ML / DL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02395-5AE4-6C68-7170-42739EE91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8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64CD-3A49-AF42-886B-2A54B8C4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terminology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4A70B-590F-4445-B52C-BE1E1F9C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388"/>
            <a:ext cx="12192000" cy="4975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29516-D0D6-A74A-A5D5-011E1D2C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452" y="1637825"/>
            <a:ext cx="7362030" cy="4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7375-ED95-80E2-6117-554A8FD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7FB2A-0EA6-60E0-1A42-B3C76307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Oxford: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an area of study concerned with making computers copy intelligent human behavior.”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Webster: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“the capability of a machine to imitate intelligent human behavior”</a:t>
            </a: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Britannica: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“Research in AI has focused chiefly on the following components of intelligence: learning, reasoning, problem solving, perception, and using language.”</a:t>
            </a:r>
          </a:p>
        </p:txBody>
      </p:sp>
    </p:spTree>
    <p:extLst>
      <p:ext uri="{BB962C8B-B14F-4D97-AF65-F5344CB8AC3E}">
        <p14:creationId xmlns:p14="http://schemas.microsoft.com/office/powerpoint/2010/main" val="340429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7375-ED95-80E2-6117-554A8FD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Machine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7FB2A-0EA6-60E0-1A42-B3C76307F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Oxford: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use and development of computer systems that are able to learn and adapt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without following explicit instructions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by using algorithms and statistical models to analyze and draw inferences from patterns in data.”</a:t>
            </a: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Webster: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“the process by which a computer is able to improve its own performance (as in analyzing image files) by continuously incorporating new data into an existing statistical model”</a:t>
            </a:r>
          </a:p>
        </p:txBody>
      </p:sp>
    </p:spTree>
    <p:extLst>
      <p:ext uri="{BB962C8B-B14F-4D97-AF65-F5344CB8AC3E}">
        <p14:creationId xmlns:p14="http://schemas.microsoft.com/office/powerpoint/2010/main" val="4236420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D7A6-4901-79F9-F9C9-126C93CE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581C-A578-F3AE-8D26-1F9E847E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Deep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23F55-76AD-CF82-24B9-015FF59B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Oxford: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 type of machine learning considered to be in some way more dynamic or complete than others; esp. machine learning based on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artificial neural networks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which multiple layers of processing are used to extract progressively more features from data.”</a:t>
            </a: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Webster: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“a form of machine learning in which the computer network rapidly teaches itself to understand a concept without human intervention by performing a large number of 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iterative calculations on an extremely large dataset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0298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D3FC737-7BDF-61F6-13F8-C6D40F9C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89" y="1690687"/>
            <a:ext cx="6886574" cy="4152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77375-ED95-80E2-6117-554A8FD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Deep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7FB2A-0EA6-60E0-1A42-B3C76307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05475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 of ML that uses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neural networks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many layers  </a:t>
            </a: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8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FF2D9-66CC-06EC-AA25-466BBB7A6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4E6B8-9E99-EBD9-711A-5CF8A18C93C1}"/>
              </a:ext>
            </a:extLst>
          </p:cNvPr>
          <p:cNvSpPr txBox="1"/>
          <p:nvPr/>
        </p:nvSpPr>
        <p:spPr>
          <a:xfrm>
            <a:off x="1143000" y="1520687"/>
            <a:ext cx="4974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TA: Haniyeh Tajer</a:t>
            </a:r>
          </a:p>
          <a:p>
            <a:r>
              <a:rPr lang="en-US" dirty="0"/>
              <a:t>PhD student Earth Sciences and Astronomy</a:t>
            </a:r>
          </a:p>
          <a:p>
            <a:r>
              <a:rPr lang="en-US" dirty="0"/>
              <a:t>Studies exoplanets</a:t>
            </a:r>
          </a:p>
          <a:p>
            <a:r>
              <a:rPr lang="en-US" dirty="0"/>
              <a:t>McPherson building, room 4042</a:t>
            </a:r>
          </a:p>
          <a:p>
            <a:r>
              <a:rPr lang="en-US" dirty="0"/>
              <a:t>Office hours: Thursday 11am-12pm (email before?)</a:t>
            </a:r>
          </a:p>
        </p:txBody>
      </p:sp>
    </p:spTree>
    <p:extLst>
      <p:ext uri="{BB962C8B-B14F-4D97-AF65-F5344CB8AC3E}">
        <p14:creationId xmlns:p14="http://schemas.microsoft.com/office/powerpoint/2010/main" val="3227418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969F-0C09-0DB2-6E04-B96404DA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Supervised</a:t>
            </a:r>
            <a:r>
              <a:rPr lang="en-US" dirty="0"/>
              <a:t>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C9361-5981-4F57-F099-3E42384E8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57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6E11-C9C8-D9FA-9DAE-63E7EC29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59BE-CD99-0060-E6F1-EE12FAD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training data of </a:t>
            </a:r>
            <a:r>
              <a:rPr lang="en-US" b="1" dirty="0"/>
              <a:t>features</a:t>
            </a:r>
            <a:r>
              <a:rPr lang="en-US" dirty="0"/>
              <a:t> + </a:t>
            </a:r>
            <a:r>
              <a:rPr lang="en-US" b="1" dirty="0"/>
              <a:t>target </a:t>
            </a:r>
            <a:r>
              <a:rPr lang="en-US" dirty="0"/>
              <a:t>=</a:t>
            </a:r>
            <a:endParaRPr lang="en-US" b="1" dirty="0"/>
          </a:p>
          <a:p>
            <a:r>
              <a:rPr lang="en-US" dirty="0"/>
              <a:t>Independent vs dependent variables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B51BCE-AE4A-5ADA-AA17-3E48D02FAB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743200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A7089CE-858F-57EB-125F-A574AD12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419" y="0"/>
            <a:ext cx="1929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6E11-C9C8-D9FA-9DAE-63E7EC29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59BE-CD99-0060-E6F1-EE12FAD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Machine Learning to fit model (</a:t>
            </a:r>
            <a:r>
              <a:rPr lang="en-US" b="1" dirty="0"/>
              <a:t>hypothesis</a:t>
            </a:r>
            <a:r>
              <a:rPr lang="en-US" dirty="0"/>
              <a:t>) to </a:t>
            </a:r>
            <a:r>
              <a:rPr lang="en-US" b="1" dirty="0"/>
              <a:t>training data</a:t>
            </a:r>
            <a:r>
              <a:rPr lang="en-US" dirty="0"/>
              <a:t>,</a:t>
            </a:r>
          </a:p>
          <a:p>
            <a:r>
              <a:rPr lang="en-US" dirty="0"/>
              <a:t>Minimizing error = </a:t>
            </a:r>
            <a:r>
              <a:rPr lang="en-US" b="1" dirty="0"/>
              <a:t>loss</a:t>
            </a:r>
            <a:r>
              <a:rPr lang="en-US" dirty="0"/>
              <a:t>, or </a:t>
            </a:r>
            <a:r>
              <a:rPr lang="en-US" b="1" dirty="0"/>
              <a:t>cost function </a:t>
            </a:r>
            <a:r>
              <a:rPr lang="en-US" dirty="0"/>
              <a:t>= e.g., RMSE or R</a:t>
            </a:r>
            <a:r>
              <a:rPr lang="en-US" baseline="30000" dirty="0"/>
              <a:t>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D5AE07B-0B4C-0145-ADB4-30DC674AF1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743200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9589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6E11-C9C8-D9FA-9DAE-63E7EC29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59BE-CD99-0060-E6F1-EE12FAD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/>
              <a:t>independent</a:t>
            </a:r>
            <a:r>
              <a:rPr lang="en-US" dirty="0"/>
              <a:t> </a:t>
            </a:r>
            <a:r>
              <a:rPr lang="en-US" b="1" dirty="0"/>
              <a:t>validation data </a:t>
            </a:r>
            <a:r>
              <a:rPr lang="en-US" dirty="0"/>
              <a:t>to test how well model will generalize to make future predictions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6A6ECA8-00F5-2840-A41D-07C7D2AC44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743200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4793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6E11-C9C8-D9FA-9DAE-63E7EC29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 more generally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59BE-CD99-0060-E6F1-EE12FAD9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7563" cy="4351338"/>
          </a:xfrm>
        </p:spPr>
        <p:txBody>
          <a:bodyPr/>
          <a:lstStyle/>
          <a:p>
            <a:r>
              <a:rPr lang="en-US" dirty="0"/>
              <a:t>Multiple / many features, e.g., precipitation, temperature, pressure etc.</a:t>
            </a:r>
          </a:p>
          <a:p>
            <a:r>
              <a:rPr lang="en-US" dirty="0"/>
              <a:t>Higher-order polynomial models or other functions (exponential etc.)</a:t>
            </a:r>
          </a:p>
          <a:p>
            <a:r>
              <a:rPr lang="en-US" dirty="0"/>
              <a:t>Neural networks can find extremely complex non-linear functions of one more many input features.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3CEE6D4-07A3-97E1-A2E3-53E30EC12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4184552"/>
            <a:ext cx="4433887" cy="26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8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6E11-C9C8-D9FA-9DAE-63E7EC29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59BE-CD99-0060-E6F1-EE12FAD9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7563" cy="4351338"/>
          </a:xfrm>
        </p:spPr>
        <p:txBody>
          <a:bodyPr/>
          <a:lstStyle/>
          <a:p>
            <a:r>
              <a:rPr lang="en-US" dirty="0"/>
              <a:t>Instead of continuous predictions, discrete predictions into 2 or more categories: </a:t>
            </a:r>
            <a:r>
              <a:rPr lang="en-US" b="1" dirty="0"/>
              <a:t>classification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613AFE-5BE9-5461-5C85-078A7E5C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9475"/>
            <a:ext cx="7772400" cy="4008525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66EF1EFA-604A-3A6F-DE16-0F68AF85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13" y="2671763"/>
            <a:ext cx="4202087" cy="3368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152FF-62A8-58D1-E9A3-F2ACA54E4CB8}"/>
              </a:ext>
            </a:extLst>
          </p:cNvPr>
          <p:cNvSpPr txBox="1"/>
          <p:nvPr/>
        </p:nvSpPr>
        <p:spPr>
          <a:xfrm>
            <a:off x="7989913" y="6262042"/>
            <a:ext cx="367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NLP example: Spam filter</a:t>
            </a:r>
          </a:p>
        </p:txBody>
      </p:sp>
    </p:spTree>
    <p:extLst>
      <p:ext uri="{BB962C8B-B14F-4D97-AF65-F5344CB8AC3E}">
        <p14:creationId xmlns:p14="http://schemas.microsoft.com/office/powerpoint/2010/main" val="1689200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3DAD-30B3-A947-E38D-46C0C64E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Land-Use-Land-Cover (LUCL)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56366-901D-CA95-E809-7D783EEE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246" y="1675196"/>
            <a:ext cx="6593508" cy="518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F7F6-970B-78E0-F4E0-F451D8A4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Unsupervised</a:t>
            </a:r>
            <a:r>
              <a:rPr lang="en-US" dirty="0"/>
              <a:t>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2D7A-79C7-854C-64C6-01A1641B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 computer data, often massive amounts, and let it find patterns.</a:t>
            </a:r>
          </a:p>
          <a:p>
            <a:r>
              <a:rPr lang="en-US" dirty="0"/>
              <a:t>Different statistical algorithms, such as Principal Component Analyses, clustering algorithms (e.g., k-means) </a:t>
            </a:r>
          </a:p>
        </p:txBody>
      </p:sp>
      <p:pic>
        <p:nvPicPr>
          <p:cNvPr id="7" name="Picture 6" descr="A picture containing fruit, different, nut, vegetable&#10;&#10;Description automatically generated">
            <a:extLst>
              <a:ext uri="{FF2B5EF4-FFF2-40B4-BE49-F238E27FC236}">
                <a16:creationId xmlns:a16="http://schemas.microsoft.com/office/drawing/2014/main" id="{E8E8DAE9-F365-525E-8B3F-CFCA83DC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43275"/>
            <a:ext cx="7772400" cy="31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6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F7F6-970B-78E0-F4E0-F451D8A4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2D7A-79C7-854C-64C6-01A1641B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different mineral facies in images of rocks </a:t>
            </a:r>
          </a:p>
        </p:txBody>
      </p:sp>
      <p:pic>
        <p:nvPicPr>
          <p:cNvPr id="6" name="Picture 5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F454848C-17CF-ECB7-8605-9E5936C4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93" y="2625725"/>
            <a:ext cx="6581569" cy="40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94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F7F6-970B-78E0-F4E0-F451D8A4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2D7A-79C7-854C-64C6-01A1641B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different tree categories</a:t>
            </a:r>
          </a:p>
        </p:txBody>
      </p:sp>
      <p:pic>
        <p:nvPicPr>
          <p:cNvPr id="5" name="Picture 4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ED3EC8E9-F5A0-BB0C-F3C4-5468B355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4096"/>
            <a:ext cx="7772400" cy="435390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A82075-EB58-AC22-1FA9-44F64E4B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0"/>
            <a:ext cx="57531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7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D466-CB4F-B151-AD94-197B353E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Why should you care about AI?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68A61-02AC-197D-021D-C87702953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numbers:</a:t>
            </a:r>
          </a:p>
          <a:p>
            <a:r>
              <a:rPr lang="en-US" dirty="0"/>
              <a:t>300-350B$ spending by tech giants in 2025 alone! 1.8TB by 2030</a:t>
            </a:r>
          </a:p>
          <a:p>
            <a:r>
              <a:rPr lang="en-US" dirty="0"/>
              <a:t>78% of companies use AI, 100% jump in 2025, 56% higher wages</a:t>
            </a:r>
          </a:p>
          <a:p>
            <a:r>
              <a:rPr lang="en-US" dirty="0"/>
              <a:t>All sectors</a:t>
            </a:r>
          </a:p>
          <a:p>
            <a:endParaRPr lang="en-US" dirty="0"/>
          </a:p>
          <a:p>
            <a:r>
              <a:rPr lang="en-US" dirty="0"/>
              <a:t>Short term: accelerate your research</a:t>
            </a:r>
          </a:p>
        </p:txBody>
      </p:sp>
    </p:spTree>
    <p:extLst>
      <p:ext uri="{BB962C8B-B14F-4D97-AF65-F5344CB8AC3E}">
        <p14:creationId xmlns:p14="http://schemas.microsoft.com/office/powerpoint/2010/main" val="353520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F7F6-970B-78E0-F4E0-F451D8A4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2D7A-79C7-854C-64C6-01A1641BD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2876" cy="493804"/>
          </a:xfrm>
        </p:spPr>
        <p:txBody>
          <a:bodyPr/>
          <a:lstStyle/>
          <a:p>
            <a:r>
              <a:rPr lang="en-US" dirty="0"/>
              <a:t>Identify different specific tree species, learn from labeled training data</a:t>
            </a:r>
          </a:p>
        </p:txBody>
      </p:sp>
      <p:pic>
        <p:nvPicPr>
          <p:cNvPr id="5" name="Picture 4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ED3EC8E9-F5A0-BB0C-F3C4-5468B355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4096"/>
            <a:ext cx="7772400" cy="4353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0BC66-BEC5-AB72-C930-2F0FE4250098}"/>
              </a:ext>
            </a:extLst>
          </p:cNvPr>
          <p:cNvSpPr txBox="1"/>
          <p:nvPr/>
        </p:nvSpPr>
        <p:spPr>
          <a:xfrm>
            <a:off x="3493704" y="3059668"/>
            <a:ext cx="521297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5DCBA-DEC1-8963-7684-B3D500646C47}"/>
              </a:ext>
            </a:extLst>
          </p:cNvPr>
          <p:cNvSpPr txBox="1"/>
          <p:nvPr/>
        </p:nvSpPr>
        <p:spPr>
          <a:xfrm>
            <a:off x="4331904" y="2875002"/>
            <a:ext cx="655757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B8EB5-F987-C263-068F-6F7323958279}"/>
              </a:ext>
            </a:extLst>
          </p:cNvPr>
          <p:cNvSpPr txBox="1"/>
          <p:nvPr/>
        </p:nvSpPr>
        <p:spPr>
          <a:xfrm>
            <a:off x="5041314" y="3059668"/>
            <a:ext cx="744114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02208-17C0-0E7D-0259-2E7F2395E81E}"/>
              </a:ext>
            </a:extLst>
          </p:cNvPr>
          <p:cNvSpPr txBox="1"/>
          <p:nvPr/>
        </p:nvSpPr>
        <p:spPr>
          <a:xfrm>
            <a:off x="4429743" y="3613667"/>
            <a:ext cx="655757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6627B-C662-E931-8453-8571DB268379}"/>
              </a:ext>
            </a:extLst>
          </p:cNvPr>
          <p:cNvSpPr txBox="1"/>
          <p:nvPr/>
        </p:nvSpPr>
        <p:spPr>
          <a:xfrm>
            <a:off x="1414964" y="3816628"/>
            <a:ext cx="521297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27335-4EF9-04BD-9553-9F3F1D8919D9}"/>
              </a:ext>
            </a:extLst>
          </p:cNvPr>
          <p:cNvSpPr txBox="1"/>
          <p:nvPr/>
        </p:nvSpPr>
        <p:spPr>
          <a:xfrm>
            <a:off x="4415455" y="5942568"/>
            <a:ext cx="860941" cy="369332"/>
          </a:xfrm>
          <a:prstGeom prst="rect">
            <a:avLst/>
          </a:prstGeom>
          <a:solidFill>
            <a:schemeClr val="bg1">
              <a:alpha val="6168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hickory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33D85-3DF3-0C64-5809-B174CE659B7D}"/>
              </a:ext>
            </a:extLst>
          </p:cNvPr>
          <p:cNvSpPr txBox="1">
            <a:spLocks/>
          </p:cNvSpPr>
          <p:nvPr/>
        </p:nvSpPr>
        <p:spPr>
          <a:xfrm>
            <a:off x="7943850" y="2689973"/>
            <a:ext cx="4248150" cy="380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predictions for new input data</a:t>
            </a:r>
          </a:p>
          <a:p>
            <a:r>
              <a:rPr lang="en-US" dirty="0"/>
              <a:t>Compute error and optimize</a:t>
            </a:r>
          </a:p>
          <a:p>
            <a:r>
              <a:rPr lang="en-US" dirty="0"/>
              <a:t>Provide more labeled training data</a:t>
            </a:r>
          </a:p>
          <a:p>
            <a:r>
              <a:rPr lang="en-US" dirty="0"/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226300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8692-E768-530E-7C0A-C8101297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3CC6C-DCCF-5233-9E5A-38920D86C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Tasks of increasing complexity in computer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C56A-D118-3245-73F1-20E75B33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328"/>
            <a:ext cx="12192000" cy="50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97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CF6E-2C3E-B5FC-304C-EF5AF363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machine learning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719B6-0003-A457-D5F3-70F647518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Decision process</a:t>
            </a:r>
            <a:r>
              <a:rPr lang="en-US" dirty="0"/>
              <a:t>: based on labeled or unlabeled input data, make numerical or classification prediction</a:t>
            </a:r>
          </a:p>
          <a:p>
            <a:r>
              <a:rPr lang="en-US" b="1" dirty="0"/>
              <a:t>Error/loss/cost function</a:t>
            </a:r>
            <a:r>
              <a:rPr lang="en-US" dirty="0"/>
              <a:t>: evaluate accuracy of predictions</a:t>
            </a:r>
          </a:p>
          <a:p>
            <a:r>
              <a:rPr lang="en-US" b="1" dirty="0"/>
              <a:t>Model optimization</a:t>
            </a:r>
            <a:r>
              <a:rPr lang="en-US" dirty="0"/>
              <a:t>: reduce errors between predictions and known values by autonomously adjusting fitting weights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81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90BE-46C5-03F3-F8F2-3A2F667F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3472-98CE-952E-0687-0B1B2372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Underfitting</a:t>
            </a:r>
            <a:r>
              <a:rPr lang="en-US" dirty="0"/>
              <a:t>: model/hypothesis is not complex enough to fit data.</a:t>
            </a:r>
          </a:p>
          <a:p>
            <a:pPr lvl="1"/>
            <a:r>
              <a:rPr lang="en-US" dirty="0"/>
              <a:t>Example: fitting linear function to quadratic data</a:t>
            </a:r>
          </a:p>
          <a:p>
            <a:r>
              <a:rPr lang="en-US" b="1" dirty="0"/>
              <a:t>Overfitting: </a:t>
            </a:r>
            <a:r>
              <a:rPr lang="en-US" dirty="0"/>
              <a:t>model is too complex for data.</a:t>
            </a:r>
          </a:p>
          <a:p>
            <a:pPr lvl="1"/>
            <a:r>
              <a:rPr lang="en-US" dirty="0"/>
              <a:t>Example: fitting quadratic, or higher polynomial, function to linear data</a:t>
            </a:r>
          </a:p>
          <a:p>
            <a:r>
              <a:rPr lang="en-US" dirty="0"/>
              <a:t>Test: how well does model perform on new data, especially extrapolating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 reduce overfitting, use simple model and/or increase training data</a:t>
            </a:r>
          </a:p>
          <a:p>
            <a:r>
              <a:rPr lang="en-US" dirty="0"/>
              <a:t>‘</a:t>
            </a:r>
            <a:r>
              <a:rPr lang="en-US" b="1" dirty="0"/>
              <a:t>Feature engineering</a:t>
            </a:r>
            <a:r>
              <a:rPr lang="en-US" dirty="0"/>
              <a:t>’ and </a:t>
            </a:r>
            <a:r>
              <a:rPr lang="en-US" b="1" dirty="0"/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4258734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AAAC-A9BA-4AC0-64BB-699D4C50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47944-D67E-B576-9AB3-AB01CD44E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Today/Thursday: Lab time to familiarize with </a:t>
            </a:r>
            <a:r>
              <a:rPr lang="en-US" dirty="0" err="1"/>
              <a:t>Jupyter</a:t>
            </a:r>
            <a:r>
              <a:rPr lang="en-US" dirty="0"/>
              <a:t> and Python </a:t>
            </a:r>
          </a:p>
          <a:p>
            <a:r>
              <a:rPr lang="en-US" dirty="0"/>
              <a:t>Follow tutorial instructions on Canvas.</a:t>
            </a:r>
          </a:p>
          <a:p>
            <a:r>
              <a:rPr lang="en-US" dirty="0"/>
              <a:t>Complete “Getting to Know You” Quiz on Carmen</a:t>
            </a:r>
          </a:p>
          <a:p>
            <a:endParaRPr lang="en-US" dirty="0"/>
          </a:p>
          <a:p>
            <a:r>
              <a:rPr lang="en-US" dirty="0"/>
              <a:t>Next week: First ML algorithms for 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278802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65F93-4D11-01C0-770B-EC84609E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4BE7B-5C40-3687-DB63-338BF659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program in Python</a:t>
            </a:r>
          </a:p>
          <a:p>
            <a:r>
              <a:rPr lang="en-US" dirty="0"/>
              <a:t>Use interactive </a:t>
            </a:r>
            <a:r>
              <a:rPr lang="en-US" dirty="0" err="1"/>
              <a:t>Jupyter</a:t>
            </a:r>
            <a:r>
              <a:rPr lang="en-US" dirty="0"/>
              <a:t> notebooks</a:t>
            </a:r>
          </a:p>
          <a:p>
            <a:r>
              <a:rPr lang="en-US" dirty="0"/>
              <a:t>Learn how powerful machine learning algorithms work (no black box)</a:t>
            </a:r>
          </a:p>
          <a:p>
            <a:r>
              <a:rPr lang="en-US" dirty="0"/>
              <a:t>Apply machine learning to Science &amp; Engineering problems</a:t>
            </a:r>
          </a:p>
        </p:txBody>
      </p:sp>
    </p:spTree>
    <p:extLst>
      <p:ext uri="{BB962C8B-B14F-4D97-AF65-F5344CB8AC3E}">
        <p14:creationId xmlns:p14="http://schemas.microsoft.com/office/powerpoint/2010/main" val="35984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EDD7-CA34-B592-F4F9-8B876AC3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1DEB2-ECA1-03B6-AF09-F8122075C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Tuesdays: lectures on how ML/DL algorithms work: ML251</a:t>
            </a:r>
          </a:p>
          <a:p>
            <a:r>
              <a:rPr lang="en-US" dirty="0"/>
              <a:t>Remainder: hands-on implementation and applications: ML356, Kresge computer lab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Weekly labs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Final independent ML project </a:t>
            </a:r>
          </a:p>
          <a:p>
            <a:r>
              <a:rPr lang="en-US" dirty="0"/>
              <a:t>Some independent work expected between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321318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5F9D-7965-7FF0-16B2-01466DDA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5624-07E4-40B2-46B0-379FA13AE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Syllabus, lecture &amp; lab notes shared on Carmen: </a:t>
            </a:r>
            <a:r>
              <a:rPr lang="en-US" dirty="0">
                <a:hlinkClick r:id="rId2"/>
              </a:rPr>
              <a:t>https://osu.instructure.com/courses/189631</a:t>
            </a:r>
            <a:endParaRPr lang="en-US" dirty="0"/>
          </a:p>
          <a:p>
            <a:endParaRPr lang="en-US" dirty="0"/>
          </a:p>
          <a:p>
            <a:r>
              <a:rPr lang="en-US" dirty="0"/>
              <a:t>Week-to-week schedule may be adapted based on collective progress</a:t>
            </a:r>
          </a:p>
          <a:p>
            <a:endParaRPr lang="en-US" dirty="0"/>
          </a:p>
          <a:p>
            <a:r>
              <a:rPr lang="en-US" dirty="0"/>
              <a:t>Brief overview:</a:t>
            </a:r>
          </a:p>
        </p:txBody>
      </p:sp>
    </p:spTree>
    <p:extLst>
      <p:ext uri="{BB962C8B-B14F-4D97-AF65-F5344CB8AC3E}">
        <p14:creationId xmlns:p14="http://schemas.microsoft.com/office/powerpoint/2010/main" val="352226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5DE4-A0E8-36CD-23E4-5483AF13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1 (this week)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55F0-5B3E-5E5B-E731-D5EB97D25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up google account and </a:t>
            </a:r>
            <a:r>
              <a:rPr lang="en-US" dirty="0" err="1"/>
              <a:t>Colab</a:t>
            </a:r>
            <a:r>
              <a:rPr lang="en-US" dirty="0"/>
              <a:t>(oratory) environment</a:t>
            </a:r>
          </a:p>
          <a:p>
            <a:r>
              <a:rPr lang="en-US" dirty="0"/>
              <a:t>Create your first </a:t>
            </a:r>
            <a:r>
              <a:rPr lang="en-US" dirty="0" err="1"/>
              <a:t>Jupyter</a:t>
            </a:r>
            <a:r>
              <a:rPr lang="en-US" dirty="0"/>
              <a:t> notebook</a:t>
            </a:r>
          </a:p>
          <a:p>
            <a:r>
              <a:rPr lang="en-US" dirty="0"/>
              <a:t>Work through tutorials of Python basics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5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C48A-9EF2-42D3-58CD-A59E4F62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Weeks,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1BF2-E3A8-4B0F-A625-AC1C9C74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terminology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Artificial Intelligence vs Machine Learning vs Deep Learning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Cost/loss functions, features, gradient descent methods, etc.</a:t>
            </a:r>
          </a:p>
          <a:p>
            <a:r>
              <a:rPr lang="en-US" dirty="0"/>
              <a:t>Linear numerical regression in one variable</a:t>
            </a:r>
          </a:p>
          <a:p>
            <a:r>
              <a:rPr lang="en-US" dirty="0"/>
              <a:t>Linear numerical regression in multiple (many!) variables</a:t>
            </a:r>
          </a:p>
          <a:p>
            <a:r>
              <a:rPr lang="en-US" dirty="0"/>
              <a:t>Non-linear numerical regression</a:t>
            </a:r>
          </a:p>
        </p:txBody>
      </p:sp>
    </p:spTree>
    <p:extLst>
      <p:ext uri="{BB962C8B-B14F-4D97-AF65-F5344CB8AC3E}">
        <p14:creationId xmlns:p14="http://schemas.microsoft.com/office/powerpoint/2010/main" val="7331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C48A-9EF2-42D3-58CD-A59E4F62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Weeks,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1BF2-E3A8-4B0F-A625-AC1C9C74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Logistical regression = classification</a:t>
            </a:r>
          </a:p>
          <a:p>
            <a:r>
              <a:rPr lang="en-US" dirty="0"/>
              <a:t>Implement logistical regression of one, then multiple, variables</a:t>
            </a:r>
          </a:p>
          <a:p>
            <a:endParaRPr lang="en-US" dirty="0"/>
          </a:p>
          <a:p>
            <a:r>
              <a:rPr lang="en-US" dirty="0"/>
              <a:t>Other ML methods: Random Forests, Decision Trees,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0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17162</TotalTime>
  <Words>1078</Words>
  <Application>Microsoft Macintosh PowerPoint</Application>
  <PresentationFormat>Widescreen</PresentationFormat>
  <Paragraphs>169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Wingdings</vt:lpstr>
      <vt:lpstr>Office Theme</vt:lpstr>
      <vt:lpstr>Artificial Intelligence in Earth Sciences</vt:lpstr>
      <vt:lpstr>PowerPoint Presentation</vt:lpstr>
      <vt:lpstr>Why should you care about AI? </vt:lpstr>
      <vt:lpstr>Goals</vt:lpstr>
      <vt:lpstr>Course Structure</vt:lpstr>
      <vt:lpstr>Syllabus</vt:lpstr>
      <vt:lpstr>Week 1 (this week)</vt:lpstr>
      <vt:lpstr>Subsequent Weeks, Topics</vt:lpstr>
      <vt:lpstr>Subsequent Weeks, Topics</vt:lpstr>
      <vt:lpstr>Subsequent Weeks, Topics</vt:lpstr>
      <vt:lpstr>Course Materials</vt:lpstr>
      <vt:lpstr>Evaluation</vt:lpstr>
      <vt:lpstr>Use of LLM AI</vt:lpstr>
      <vt:lpstr>AI / ML / DL Terminology</vt:lpstr>
      <vt:lpstr>A bit of terminology</vt:lpstr>
      <vt:lpstr>Definitions of Artificial Intelligence</vt:lpstr>
      <vt:lpstr>Definitions of Machine Learning </vt:lpstr>
      <vt:lpstr>Definitions of Deep Learning </vt:lpstr>
      <vt:lpstr>Definitions of Deep Learning </vt:lpstr>
      <vt:lpstr>Supervised learning</vt:lpstr>
      <vt:lpstr>Numerical regression</vt:lpstr>
      <vt:lpstr>Numerical regression</vt:lpstr>
      <vt:lpstr>Numerical regression</vt:lpstr>
      <vt:lpstr>Numerical regression more generally</vt:lpstr>
      <vt:lpstr>Logistical regression</vt:lpstr>
      <vt:lpstr>Land-Use-Land-Cover (LUCL) Classification</vt:lpstr>
      <vt:lpstr>Unsupervised Learning</vt:lpstr>
      <vt:lpstr>Unsupervised Learning</vt:lpstr>
      <vt:lpstr>Unsupervised Learning</vt:lpstr>
      <vt:lpstr>Supervised Learning</vt:lpstr>
      <vt:lpstr>Supervised learning in computer vision</vt:lpstr>
      <vt:lpstr>How machine learning works</vt:lpstr>
      <vt:lpstr>Underfitting and overfitting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Earth Sciences</dc:title>
  <dc:creator>Moortgat, Joachim B.</dc:creator>
  <cp:lastModifiedBy>Moortgat, Joachim</cp:lastModifiedBy>
  <cp:revision>17</cp:revision>
  <dcterms:created xsi:type="dcterms:W3CDTF">2022-08-16T15:48:58Z</dcterms:created>
  <dcterms:modified xsi:type="dcterms:W3CDTF">2025-08-26T13:54:02Z</dcterms:modified>
</cp:coreProperties>
</file>